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43100" y="299593"/>
            <a:ext cx="8298873" cy="1101292"/>
          </a:xfrm>
        </p:spPr>
        <p:txBody>
          <a:bodyPr>
            <a:normAutofit fontScale="90000"/>
          </a:bodyPr>
          <a:lstStyle/>
          <a:p>
            <a:r>
              <a:rPr lang="de-DE" sz="1800" b="1" dirty="0" smtClean="0">
                <a:latin typeface="Microsoft PhagsPa" panose="020B0502040204020203" pitchFamily="34" charset="0"/>
              </a:rPr>
              <a:t>Herr Schönlein wog bisher 75 kg. Im Urlaub nahm er </a:t>
            </a:r>
            <a:r>
              <a:rPr lang="de-DE" sz="1800" b="1" dirty="0" smtClean="0">
                <a:latin typeface="Microsoft PhagsPa" panose="020B0502040204020203" pitchFamily="34" charset="0"/>
              </a:rPr>
              <a:t>kräftig </a:t>
            </a:r>
            <a:r>
              <a:rPr lang="de-DE" sz="1800" b="1" dirty="0" smtClean="0">
                <a:latin typeface="Microsoft PhagsPa" panose="020B0502040204020203" pitchFamily="34" charset="0"/>
              </a:rPr>
              <a:t>zu,</a:t>
            </a:r>
            <a:br>
              <a:rPr lang="de-DE" sz="1800" b="1" dirty="0" smtClean="0">
                <a:latin typeface="Microsoft PhagsPa" panose="020B0502040204020203" pitchFamily="34" charset="0"/>
              </a:rPr>
            </a:br>
            <a:r>
              <a:rPr lang="de-DE" sz="1800" b="1" dirty="0" smtClean="0">
                <a:latin typeface="Microsoft PhagsPa" panose="020B0502040204020203" pitchFamily="34" charset="0"/>
              </a:rPr>
              <a:t>da das Essen so gut war.</a:t>
            </a:r>
            <a:br>
              <a:rPr lang="de-DE" sz="1800" b="1" dirty="0" smtClean="0">
                <a:latin typeface="Microsoft PhagsPa" panose="020B0502040204020203" pitchFamily="34" charset="0"/>
              </a:rPr>
            </a:br>
            <a:r>
              <a:rPr lang="de-DE" sz="1800" b="1" dirty="0" smtClean="0">
                <a:latin typeface="Microsoft PhagsPa" panose="020B0502040204020203" pitchFamily="34" charset="0"/>
              </a:rPr>
              <a:t>Zu Hause stellte er sich auf die Waage und </a:t>
            </a:r>
            <a:r>
              <a:rPr lang="de-DE" sz="1800" b="1" smtClean="0">
                <a:latin typeface="Microsoft PhagsPa" panose="020B0502040204020203" pitchFamily="34" charset="0"/>
              </a:rPr>
              <a:t>las </a:t>
            </a:r>
            <a:r>
              <a:rPr lang="de-DE" sz="1800" b="1" smtClean="0">
                <a:latin typeface="Microsoft PhagsPa" panose="020B0502040204020203" pitchFamily="34" charset="0"/>
              </a:rPr>
              <a:t>81 kg </a:t>
            </a:r>
            <a:r>
              <a:rPr lang="de-DE" sz="1800" b="1" dirty="0" smtClean="0">
                <a:latin typeface="Microsoft PhagsPa" panose="020B0502040204020203" pitchFamily="34" charset="0"/>
              </a:rPr>
              <a:t>ab.</a:t>
            </a:r>
            <a:br>
              <a:rPr lang="de-DE" sz="1800" b="1" dirty="0" smtClean="0">
                <a:latin typeface="Microsoft PhagsPa" panose="020B0502040204020203" pitchFamily="34" charset="0"/>
              </a:rPr>
            </a:br>
            <a:r>
              <a:rPr lang="de-DE" sz="1800" b="1" dirty="0" smtClean="0">
                <a:latin typeface="Microsoft PhagsPa" panose="020B0502040204020203" pitchFamily="34" charset="0"/>
              </a:rPr>
              <a:t>Wie viel hat er im Urlaub zugenommen?</a:t>
            </a:r>
            <a:r>
              <a:rPr lang="de-DE" sz="1800" dirty="0" smtClean="0">
                <a:latin typeface="Microsoft PhagsPa" panose="020B0502040204020203" pitchFamily="34" charset="0"/>
              </a:rPr>
              <a:t/>
            </a:r>
            <a:br>
              <a:rPr lang="de-DE" sz="1800" dirty="0" smtClean="0">
                <a:latin typeface="Microsoft PhagsPa" panose="020B0502040204020203" pitchFamily="34" charset="0"/>
              </a:rPr>
            </a:br>
            <a:r>
              <a:rPr lang="de-DE" sz="1800" dirty="0" smtClean="0">
                <a:latin typeface="Microsoft PhagsPa" panose="020B0502040204020203" pitchFamily="34" charset="0"/>
              </a:rPr>
              <a:t> </a:t>
            </a:r>
            <a:endParaRPr lang="de-DE" sz="1800" dirty="0">
              <a:latin typeface="Microsoft PhagsPa" panose="020B0502040204020203" pitchFamily="34" charset="0"/>
              <a:cs typeface="Iskoola Pota" panose="020B0502040204020203" pitchFamily="34" charset="0"/>
            </a:endParaRPr>
          </a:p>
        </p:txBody>
      </p:sp>
      <p:sp>
        <p:nvSpPr>
          <p:cNvPr id="3" name="Untertitel 2"/>
          <p:cNvSpPr>
            <a:spLocks noGrp="1"/>
          </p:cNvSpPr>
          <p:nvPr>
            <p:ph type="subTitle" idx="1"/>
          </p:nvPr>
        </p:nvSpPr>
        <p:spPr>
          <a:xfrm>
            <a:off x="843641" y="2819686"/>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18139" y="4103136"/>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942614" y="3321053"/>
            <a:ext cx="2316305" cy="369332"/>
          </a:xfrm>
          <a:prstGeom prst="rect">
            <a:avLst/>
          </a:prstGeom>
          <a:noFill/>
        </p:spPr>
        <p:txBody>
          <a:bodyPr wrap="square" rtlCol="0">
            <a:spAutoFit/>
          </a:bodyPr>
          <a:lstStyle/>
          <a:p>
            <a:r>
              <a:rPr lang="de-DE" dirty="0" smtClean="0"/>
              <a:t>Wog er bisher</a:t>
            </a:r>
            <a:endParaRPr lang="de-DE" dirty="0"/>
          </a:p>
        </p:txBody>
      </p:sp>
      <p:sp>
        <p:nvSpPr>
          <p:cNvPr id="28" name="Textfeld 27"/>
          <p:cNvSpPr txBox="1"/>
          <p:nvPr/>
        </p:nvSpPr>
        <p:spPr>
          <a:xfrm>
            <a:off x="3263063" y="3290198"/>
            <a:ext cx="1685061" cy="369332"/>
          </a:xfrm>
          <a:prstGeom prst="rect">
            <a:avLst/>
          </a:prstGeom>
          <a:noFill/>
        </p:spPr>
        <p:txBody>
          <a:bodyPr wrap="square" rtlCol="0">
            <a:spAutoFit/>
          </a:bodyPr>
          <a:lstStyle/>
          <a:p>
            <a:r>
              <a:rPr lang="de-DE" dirty="0" smtClean="0"/>
              <a:t>Nahm er zu</a:t>
            </a:r>
            <a:endParaRPr lang="de-DE" dirty="0"/>
          </a:p>
        </p:txBody>
      </p:sp>
      <p:sp>
        <p:nvSpPr>
          <p:cNvPr id="29" name="Textfeld 28"/>
          <p:cNvSpPr txBox="1"/>
          <p:nvPr/>
        </p:nvSpPr>
        <p:spPr>
          <a:xfrm>
            <a:off x="1690891" y="5452005"/>
            <a:ext cx="3137624" cy="369332"/>
          </a:xfrm>
          <a:prstGeom prst="rect">
            <a:avLst/>
          </a:prstGeom>
          <a:noFill/>
        </p:spPr>
        <p:txBody>
          <a:bodyPr wrap="square" rtlCol="0">
            <a:spAutoFit/>
          </a:bodyPr>
          <a:lstStyle/>
          <a:p>
            <a:r>
              <a:rPr lang="de-DE" dirty="0" smtClean="0"/>
              <a:t>Wog er nach dem Urlaub</a:t>
            </a:r>
            <a:endParaRPr lang="de-DE" dirty="0"/>
          </a:p>
        </p:txBody>
      </p:sp>
      <p:sp>
        <p:nvSpPr>
          <p:cNvPr id="31" name="Textfeld 30"/>
          <p:cNvSpPr txBox="1"/>
          <p:nvPr/>
        </p:nvSpPr>
        <p:spPr>
          <a:xfrm>
            <a:off x="2673161" y="4446215"/>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847772" y="1236221"/>
            <a:ext cx="8535761" cy="338554"/>
          </a:xfrm>
          <a:prstGeom prst="rect">
            <a:avLst/>
          </a:prstGeom>
          <a:noFill/>
        </p:spPr>
        <p:txBody>
          <a:bodyPr wrap="square" rtlCol="0">
            <a:spAutoFit/>
          </a:bodyPr>
          <a:lstStyle/>
          <a:p>
            <a:r>
              <a:rPr lang="de-DE" sz="1600" dirty="0" smtClean="0"/>
              <a:t>Kommentar: Er nahm zu: Rechenbaum</a:t>
            </a:r>
            <a:endParaRPr lang="de-DE" sz="1600" dirty="0"/>
          </a:p>
        </p:txBody>
      </p:sp>
      <p:sp>
        <p:nvSpPr>
          <p:cNvPr id="19" name="Textfeld 18"/>
          <p:cNvSpPr txBox="1"/>
          <p:nvPr/>
        </p:nvSpPr>
        <p:spPr>
          <a:xfrm>
            <a:off x="847772" y="1617775"/>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847772" y="1999329"/>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0" name="Textfeld 29"/>
          <p:cNvSpPr txBox="1"/>
          <p:nvPr/>
        </p:nvSpPr>
        <p:spPr>
          <a:xfrm>
            <a:off x="1337219" y="3703563"/>
            <a:ext cx="637469" cy="369332"/>
          </a:xfrm>
          <a:prstGeom prst="rect">
            <a:avLst/>
          </a:prstGeom>
          <a:noFill/>
        </p:spPr>
        <p:txBody>
          <a:bodyPr wrap="square" rtlCol="0">
            <a:spAutoFit/>
          </a:bodyPr>
          <a:lstStyle/>
          <a:p>
            <a:r>
              <a:rPr lang="de-DE" dirty="0" smtClean="0"/>
              <a:t>75kg </a:t>
            </a:r>
            <a:endParaRPr lang="de-DE" dirty="0"/>
          </a:p>
        </p:txBody>
      </p:sp>
      <p:sp>
        <p:nvSpPr>
          <p:cNvPr id="35" name="Textfeld 34"/>
          <p:cNvSpPr txBox="1"/>
          <p:nvPr/>
        </p:nvSpPr>
        <p:spPr>
          <a:xfrm>
            <a:off x="3855778" y="3734230"/>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847772" y="23808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dirty="0" smtClean="0"/>
              <a:t>). </a:t>
            </a:r>
            <a:endParaRPr lang="de-DE" sz="1600" dirty="0"/>
          </a:p>
        </p:txBody>
      </p:sp>
      <p:sp>
        <p:nvSpPr>
          <p:cNvPr id="37" name="Textfeld 36"/>
          <p:cNvSpPr txBox="1"/>
          <p:nvPr/>
        </p:nvSpPr>
        <p:spPr>
          <a:xfrm>
            <a:off x="7502206" y="2363193"/>
            <a:ext cx="4571639" cy="646331"/>
          </a:xfrm>
          <a:prstGeom prst="rect">
            <a:avLst/>
          </a:prstGeom>
          <a:noFill/>
        </p:spPr>
        <p:txBody>
          <a:bodyPr wrap="square" rtlCol="0">
            <a:spAutoFit/>
          </a:bodyPr>
          <a:lstStyle/>
          <a:p>
            <a:r>
              <a:rPr lang="de-DE" b="1" dirty="0" smtClean="0">
                <a:solidFill>
                  <a:schemeClr val="accent5">
                    <a:lumMod val="50000"/>
                  </a:schemeClr>
                </a:solidFill>
              </a:rPr>
              <a:t>PL: 75 kg +          =  81 kg; </a:t>
            </a:r>
          </a:p>
          <a:p>
            <a:r>
              <a:rPr lang="de-DE" b="1" dirty="0">
                <a:solidFill>
                  <a:schemeClr val="accent5">
                    <a:lumMod val="50000"/>
                  </a:schemeClr>
                </a:solidFill>
              </a:rPr>
              <a:t> </a:t>
            </a:r>
            <a:r>
              <a:rPr lang="de-DE" b="1" dirty="0" smtClean="0">
                <a:solidFill>
                  <a:schemeClr val="accent5">
                    <a:lumMod val="50000"/>
                  </a:schemeClr>
                </a:solidFill>
              </a:rPr>
              <a:t>      75 kg + 6 kg  =  81 kg;</a:t>
            </a:r>
            <a:endParaRPr lang="de-DE" b="1" dirty="0">
              <a:solidFill>
                <a:schemeClr val="accent5">
                  <a:lumMod val="50000"/>
                </a:schemeClr>
              </a:solidFill>
            </a:endParaRPr>
          </a:p>
        </p:txBody>
      </p:sp>
      <p:sp>
        <p:nvSpPr>
          <p:cNvPr id="38" name="Textfeld 37"/>
          <p:cNvSpPr txBox="1"/>
          <p:nvPr/>
        </p:nvSpPr>
        <p:spPr>
          <a:xfrm>
            <a:off x="7527413" y="3065842"/>
            <a:ext cx="3949565" cy="646331"/>
          </a:xfrm>
          <a:prstGeom prst="rect">
            <a:avLst/>
          </a:prstGeom>
          <a:noFill/>
        </p:spPr>
        <p:txBody>
          <a:bodyPr wrap="square" rtlCol="0">
            <a:spAutoFit/>
          </a:bodyPr>
          <a:lstStyle/>
          <a:p>
            <a:r>
              <a:rPr lang="de-DE" dirty="0" smtClean="0"/>
              <a:t>Gl: 75kg + x = 81 kg / -75 kg;</a:t>
            </a:r>
          </a:p>
          <a:p>
            <a:r>
              <a:rPr lang="de-DE" dirty="0" smtClean="0"/>
              <a:t> x = 81 kg – 75 kg; x = 6 kg;</a:t>
            </a:r>
          </a:p>
        </p:txBody>
      </p:sp>
      <p:sp>
        <p:nvSpPr>
          <p:cNvPr id="39" name="Rechteck 38"/>
          <p:cNvSpPr/>
          <p:nvPr/>
        </p:nvSpPr>
        <p:spPr>
          <a:xfrm>
            <a:off x="3497005" y="3866797"/>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691003" y="2521527"/>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3" name="Textfeld 42"/>
          <p:cNvSpPr txBox="1"/>
          <p:nvPr/>
        </p:nvSpPr>
        <p:spPr>
          <a:xfrm>
            <a:off x="-20435" y="6414706"/>
            <a:ext cx="4069619" cy="369332"/>
          </a:xfrm>
          <a:prstGeom prst="rect">
            <a:avLst/>
          </a:prstGeom>
          <a:noFill/>
        </p:spPr>
        <p:txBody>
          <a:bodyPr wrap="square" rtlCol="0">
            <a:spAutoFit/>
          </a:bodyPr>
          <a:lstStyle/>
          <a:p>
            <a:endParaRPr lang="de-DE" dirty="0"/>
          </a:p>
        </p:txBody>
      </p:sp>
      <p:sp>
        <p:nvSpPr>
          <p:cNvPr id="5" name="Textfeld 4"/>
          <p:cNvSpPr txBox="1"/>
          <p:nvPr/>
        </p:nvSpPr>
        <p:spPr>
          <a:xfrm>
            <a:off x="2495804" y="5070417"/>
            <a:ext cx="691509" cy="369332"/>
          </a:xfrm>
          <a:prstGeom prst="rect">
            <a:avLst/>
          </a:prstGeom>
          <a:noFill/>
        </p:spPr>
        <p:txBody>
          <a:bodyPr wrap="square" rtlCol="0">
            <a:spAutoFit/>
          </a:bodyPr>
          <a:lstStyle/>
          <a:p>
            <a:r>
              <a:rPr lang="de-DE" dirty="0" smtClean="0"/>
              <a:t>81 kg</a:t>
            </a:r>
            <a:endParaRPr lang="de-DE" dirty="0"/>
          </a:p>
        </p:txBody>
      </p:sp>
      <p:sp>
        <p:nvSpPr>
          <p:cNvPr id="9" name="Textfeld 8"/>
          <p:cNvSpPr txBox="1"/>
          <p:nvPr/>
        </p:nvSpPr>
        <p:spPr>
          <a:xfrm>
            <a:off x="5388429" y="3474864"/>
            <a:ext cx="6063342" cy="817022"/>
          </a:xfrm>
          <a:prstGeom prst="rect">
            <a:avLst/>
          </a:prstGeom>
          <a:noFill/>
        </p:spPr>
        <p:txBody>
          <a:bodyPr wrap="square" rtlCol="0">
            <a:spAutoFit/>
          </a:bodyPr>
          <a:lstStyle/>
          <a:p>
            <a:endParaRPr lang="de-DE"/>
          </a:p>
        </p:txBody>
      </p:sp>
      <p:sp>
        <p:nvSpPr>
          <p:cNvPr id="10" name="Textfeld 9"/>
          <p:cNvSpPr txBox="1"/>
          <p:nvPr/>
        </p:nvSpPr>
        <p:spPr>
          <a:xfrm>
            <a:off x="5061857" y="3489270"/>
            <a:ext cx="6226628" cy="966899"/>
          </a:xfrm>
          <a:prstGeom prst="rect">
            <a:avLst/>
          </a:prstGeom>
          <a:noFill/>
        </p:spPr>
        <p:txBody>
          <a:bodyPr wrap="square" rtlCol="0">
            <a:spAutoFit/>
          </a:bodyPr>
          <a:lstStyle/>
          <a:p>
            <a:endParaRPr lang="de-DE" dirty="0"/>
          </a:p>
        </p:txBody>
      </p:sp>
      <p:sp>
        <p:nvSpPr>
          <p:cNvPr id="11" name="Textfeld 10"/>
          <p:cNvSpPr txBox="1"/>
          <p:nvPr/>
        </p:nvSpPr>
        <p:spPr>
          <a:xfrm>
            <a:off x="5042589" y="3598000"/>
            <a:ext cx="6389914" cy="923330"/>
          </a:xfrm>
          <a:prstGeom prst="rect">
            <a:avLst/>
          </a:prstGeom>
          <a:noFill/>
        </p:spPr>
        <p:txBody>
          <a:bodyPr wrap="square" rtlCol="0">
            <a:spAutoFit/>
          </a:bodyPr>
          <a:lstStyle/>
          <a:p>
            <a:r>
              <a:rPr lang="de-DE" dirty="0" smtClean="0"/>
              <a:t>Hilft uns eine Umkehraufgabe? Nein! Begründe das</a:t>
            </a:r>
            <a:r>
              <a:rPr lang="de-DE" dirty="0" smtClean="0"/>
              <a:t>!</a:t>
            </a:r>
            <a:endParaRPr lang="de-DE" dirty="0" smtClean="0"/>
          </a:p>
          <a:p>
            <a:r>
              <a:rPr lang="de-DE" dirty="0" smtClean="0"/>
              <a:t>Wir müssen zuerst die </a:t>
            </a:r>
            <a:r>
              <a:rPr lang="de-DE" b="1" dirty="0" smtClean="0">
                <a:solidFill>
                  <a:srgbClr val="FF0000"/>
                </a:solidFill>
              </a:rPr>
              <a:t>„Tauschaufgabe“ </a:t>
            </a:r>
            <a:r>
              <a:rPr lang="de-DE" dirty="0" smtClean="0"/>
              <a:t>durchführen.</a:t>
            </a:r>
          </a:p>
          <a:p>
            <a:r>
              <a:rPr lang="de-DE" dirty="0" smtClean="0"/>
              <a:t>Dafür brauchen wir einen zweiten Rechenbaum.</a:t>
            </a:r>
            <a:endParaRPr lang="de-DE" dirty="0"/>
          </a:p>
        </p:txBody>
      </p:sp>
      <p:sp>
        <p:nvSpPr>
          <p:cNvPr id="34" name="Rechteck 33"/>
          <p:cNvSpPr/>
          <p:nvPr/>
        </p:nvSpPr>
        <p:spPr>
          <a:xfrm>
            <a:off x="5305180" y="457313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p:nvSpPr>
        <p:spPr>
          <a:xfrm>
            <a:off x="7441067" y="455059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p:cNvSpPr/>
          <p:nvPr/>
        </p:nvSpPr>
        <p:spPr>
          <a:xfrm>
            <a:off x="6450155" y="56106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Ellipse 43"/>
          <p:cNvSpPr/>
          <p:nvPr/>
        </p:nvSpPr>
        <p:spPr>
          <a:xfrm>
            <a:off x="6570380" y="5076870"/>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p:nvPr/>
        </p:nvCxnSpPr>
        <p:spPr>
          <a:xfrm>
            <a:off x="6260520" y="4982359"/>
            <a:ext cx="424708" cy="894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r Verbinder 17"/>
          <p:cNvCxnSpPr>
            <a:endCxn id="44" idx="7"/>
          </p:cNvCxnSpPr>
          <p:nvPr/>
        </p:nvCxnSpPr>
        <p:spPr>
          <a:xfrm flipH="1">
            <a:off x="7117314" y="4939610"/>
            <a:ext cx="600657" cy="1874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a:stCxn id="44" idx="4"/>
            <a:endCxn id="42" idx="0"/>
          </p:cNvCxnSpPr>
          <p:nvPr/>
        </p:nvCxnSpPr>
        <p:spPr>
          <a:xfrm>
            <a:off x="6890767" y="5419770"/>
            <a:ext cx="47761" cy="190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Rechteck 44"/>
          <p:cNvSpPr/>
          <p:nvPr/>
        </p:nvSpPr>
        <p:spPr>
          <a:xfrm>
            <a:off x="5474490" y="4681369"/>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6" name="Textfeld 45"/>
          <p:cNvSpPr txBox="1"/>
          <p:nvPr/>
        </p:nvSpPr>
        <p:spPr>
          <a:xfrm>
            <a:off x="5834954" y="4549879"/>
            <a:ext cx="476736" cy="369762"/>
          </a:xfrm>
          <a:prstGeom prst="rect">
            <a:avLst/>
          </a:prstGeom>
          <a:noFill/>
        </p:spPr>
        <p:txBody>
          <a:bodyPr wrap="square" rtlCol="0">
            <a:spAutoFit/>
          </a:bodyPr>
          <a:lstStyle/>
          <a:p>
            <a:r>
              <a:rPr lang="de-DE" dirty="0" smtClean="0"/>
              <a:t>x</a:t>
            </a:r>
            <a:endParaRPr lang="de-DE" dirty="0"/>
          </a:p>
        </p:txBody>
      </p:sp>
      <p:sp>
        <p:nvSpPr>
          <p:cNvPr id="47" name="Textfeld 46"/>
          <p:cNvSpPr txBox="1"/>
          <p:nvPr/>
        </p:nvSpPr>
        <p:spPr>
          <a:xfrm>
            <a:off x="6749262" y="5057139"/>
            <a:ext cx="348480" cy="369332"/>
          </a:xfrm>
          <a:prstGeom prst="rect">
            <a:avLst/>
          </a:prstGeom>
          <a:noFill/>
        </p:spPr>
        <p:txBody>
          <a:bodyPr wrap="square" rtlCol="0">
            <a:spAutoFit/>
          </a:bodyPr>
          <a:lstStyle/>
          <a:p>
            <a:r>
              <a:rPr lang="de-DE" dirty="0" smtClean="0"/>
              <a:t>+</a:t>
            </a:r>
            <a:endParaRPr lang="de-DE" dirty="0"/>
          </a:p>
        </p:txBody>
      </p:sp>
      <p:sp>
        <p:nvSpPr>
          <p:cNvPr id="48" name="Textfeld 47"/>
          <p:cNvSpPr txBox="1"/>
          <p:nvPr/>
        </p:nvSpPr>
        <p:spPr>
          <a:xfrm>
            <a:off x="7494245" y="4554447"/>
            <a:ext cx="1146911" cy="369332"/>
          </a:xfrm>
          <a:prstGeom prst="rect">
            <a:avLst/>
          </a:prstGeom>
          <a:noFill/>
        </p:spPr>
        <p:txBody>
          <a:bodyPr wrap="square" rtlCol="0">
            <a:spAutoFit/>
          </a:bodyPr>
          <a:lstStyle/>
          <a:p>
            <a:r>
              <a:rPr lang="de-DE" dirty="0" smtClean="0"/>
              <a:t>  75kg</a:t>
            </a:r>
            <a:endParaRPr lang="de-DE" dirty="0"/>
          </a:p>
        </p:txBody>
      </p:sp>
      <p:sp>
        <p:nvSpPr>
          <p:cNvPr id="49" name="Textfeld 48"/>
          <p:cNvSpPr txBox="1"/>
          <p:nvPr/>
        </p:nvSpPr>
        <p:spPr>
          <a:xfrm>
            <a:off x="6661104" y="5602933"/>
            <a:ext cx="691509" cy="369332"/>
          </a:xfrm>
          <a:prstGeom prst="rect">
            <a:avLst/>
          </a:prstGeom>
          <a:noFill/>
        </p:spPr>
        <p:txBody>
          <a:bodyPr wrap="square" rtlCol="0">
            <a:spAutoFit/>
          </a:bodyPr>
          <a:lstStyle/>
          <a:p>
            <a:r>
              <a:rPr lang="de-DE" dirty="0" smtClean="0"/>
              <a:t>81kg</a:t>
            </a:r>
            <a:endParaRPr lang="de-DE" dirty="0"/>
          </a:p>
        </p:txBody>
      </p:sp>
      <p:sp>
        <p:nvSpPr>
          <p:cNvPr id="23" name="Textfeld 22"/>
          <p:cNvSpPr txBox="1"/>
          <p:nvPr/>
        </p:nvSpPr>
        <p:spPr>
          <a:xfrm>
            <a:off x="8252058" y="5110057"/>
            <a:ext cx="3688408" cy="646331"/>
          </a:xfrm>
          <a:prstGeom prst="rect">
            <a:avLst/>
          </a:prstGeom>
          <a:noFill/>
        </p:spPr>
        <p:txBody>
          <a:bodyPr wrap="square" rtlCol="0">
            <a:spAutoFit/>
          </a:bodyPr>
          <a:lstStyle/>
          <a:p>
            <a:r>
              <a:rPr lang="de-DE" dirty="0" smtClean="0"/>
              <a:t>Jetzt erst hilft uns die </a:t>
            </a:r>
            <a:r>
              <a:rPr lang="de-DE" b="1" dirty="0" smtClean="0">
                <a:solidFill>
                  <a:srgbClr val="FF0000"/>
                </a:solidFill>
              </a:rPr>
              <a:t>„Umkehraufgabe“</a:t>
            </a:r>
            <a:endParaRPr lang="de-DE" b="1" dirty="0">
              <a:solidFill>
                <a:srgbClr val="FF0000"/>
              </a:solidFill>
            </a:endParaRPr>
          </a:p>
        </p:txBody>
      </p:sp>
      <p:sp>
        <p:nvSpPr>
          <p:cNvPr id="50" name="Ellipse 49"/>
          <p:cNvSpPr/>
          <p:nvPr/>
        </p:nvSpPr>
        <p:spPr>
          <a:xfrm>
            <a:off x="7440816" y="5163015"/>
            <a:ext cx="640773" cy="342900"/>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6" name="Gerader Verbinder 25"/>
          <p:cNvCxnSpPr>
            <a:endCxn id="50" idx="3"/>
          </p:cNvCxnSpPr>
          <p:nvPr/>
        </p:nvCxnSpPr>
        <p:spPr>
          <a:xfrm flipV="1">
            <a:off x="7368817" y="5455698"/>
            <a:ext cx="165838" cy="16774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Gerader Verbinder 51"/>
          <p:cNvCxnSpPr>
            <a:stCxn id="50" idx="0"/>
          </p:cNvCxnSpPr>
          <p:nvPr/>
        </p:nvCxnSpPr>
        <p:spPr>
          <a:xfrm flipV="1">
            <a:off x="7761203" y="4937028"/>
            <a:ext cx="46395" cy="22598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Gerade Verbindung mit Pfeil 53"/>
          <p:cNvCxnSpPr>
            <a:stCxn id="50" idx="1"/>
            <a:endCxn id="46" idx="3"/>
          </p:cNvCxnSpPr>
          <p:nvPr/>
        </p:nvCxnSpPr>
        <p:spPr>
          <a:xfrm flipH="1" flipV="1">
            <a:off x="6311690" y="4734760"/>
            <a:ext cx="1222965" cy="478472"/>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7821590" y="5793848"/>
            <a:ext cx="3644173" cy="1200329"/>
          </a:xfrm>
          <a:prstGeom prst="rect">
            <a:avLst/>
          </a:prstGeom>
          <a:noFill/>
        </p:spPr>
        <p:txBody>
          <a:bodyPr wrap="square" rtlCol="0">
            <a:spAutoFit/>
          </a:bodyPr>
          <a:lstStyle/>
          <a:p>
            <a:r>
              <a:rPr lang="de-DE" dirty="0" smtClean="0"/>
              <a:t>Wir können rechnen:</a:t>
            </a:r>
          </a:p>
          <a:p>
            <a:r>
              <a:rPr lang="de-DE" dirty="0" smtClean="0">
                <a:solidFill>
                  <a:srgbClr val="FF0000"/>
                </a:solidFill>
              </a:rPr>
              <a:t>75 kg + x = 81 kg; T: x + 75 kg = 81 kg;</a:t>
            </a:r>
          </a:p>
          <a:p>
            <a:r>
              <a:rPr lang="de-DE" dirty="0" smtClean="0">
                <a:solidFill>
                  <a:srgbClr val="FF0000"/>
                </a:solidFill>
              </a:rPr>
              <a:t>U: 81kg – 75 kg = x ; x = 6 kg;</a:t>
            </a:r>
          </a:p>
          <a:p>
            <a:endParaRPr lang="de-DE" dirty="0"/>
          </a:p>
        </p:txBody>
      </p:sp>
      <p:sp>
        <p:nvSpPr>
          <p:cNvPr id="56" name="Textfeld 55"/>
          <p:cNvSpPr txBox="1"/>
          <p:nvPr/>
        </p:nvSpPr>
        <p:spPr>
          <a:xfrm>
            <a:off x="834543" y="5832120"/>
            <a:ext cx="4365803" cy="646331"/>
          </a:xfrm>
          <a:prstGeom prst="rect">
            <a:avLst/>
          </a:prstGeom>
          <a:noFill/>
        </p:spPr>
        <p:txBody>
          <a:bodyPr wrap="square" rtlCol="0">
            <a:spAutoFit/>
          </a:bodyPr>
          <a:lstStyle/>
          <a:p>
            <a:r>
              <a:rPr lang="de-DE" dirty="0" smtClean="0"/>
              <a:t>Wir geben die Antwort:</a:t>
            </a:r>
          </a:p>
          <a:p>
            <a:r>
              <a:rPr lang="de-DE" b="1" dirty="0" smtClean="0"/>
              <a:t>Er hat im Urlaub 6 kg zugenommen.</a:t>
            </a:r>
            <a:endParaRPr lang="de-DE" b="1" dirty="0"/>
          </a:p>
        </p:txBody>
      </p:sp>
      <p:sp>
        <p:nvSpPr>
          <p:cNvPr id="13" name="Textfeld 12"/>
          <p:cNvSpPr txBox="1"/>
          <p:nvPr/>
        </p:nvSpPr>
        <p:spPr>
          <a:xfrm>
            <a:off x="7634449" y="5008525"/>
            <a:ext cx="309905" cy="369332"/>
          </a:xfrm>
          <a:prstGeom prst="rect">
            <a:avLst/>
          </a:prstGeom>
          <a:noFill/>
        </p:spPr>
        <p:txBody>
          <a:bodyPr wrap="square" rtlCol="0">
            <a:spAutoFit/>
          </a:bodyPr>
          <a:lstStyle/>
          <a:p>
            <a:r>
              <a:rPr lang="de-DE" b="1" dirty="0" smtClean="0">
                <a:solidFill>
                  <a:srgbClr val="FF0000"/>
                </a:solidFill>
              </a:rPr>
              <a:t>_</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ppt_x"/>
                                          </p:val>
                                        </p:tav>
                                        <p:tav tm="100000">
                                          <p:val>
                                            <p:strVal val="#ppt_x"/>
                                          </p:val>
                                        </p:tav>
                                      </p:tavLst>
                                    </p:anim>
                                    <p:anim calcmode="lin" valueType="num">
                                      <p:cBhvr additive="base">
                                        <p:cTn id="8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additive="base">
                                        <p:cTn id="94" dur="500" fill="hold"/>
                                        <p:tgtEl>
                                          <p:spTgt spid="5"/>
                                        </p:tgtEl>
                                        <p:attrNameLst>
                                          <p:attrName>ppt_x</p:attrName>
                                        </p:attrNameLst>
                                      </p:cBhvr>
                                      <p:tavLst>
                                        <p:tav tm="0">
                                          <p:val>
                                            <p:strVal val="#ppt_x"/>
                                          </p:val>
                                        </p:tav>
                                        <p:tav tm="100000">
                                          <p:val>
                                            <p:strVal val="#ppt_x"/>
                                          </p:val>
                                        </p:tav>
                                      </p:tavLst>
                                    </p:anim>
                                    <p:anim calcmode="lin" valueType="num">
                                      <p:cBhvr additive="base">
                                        <p:cTn id="9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500" fill="hold"/>
                                        <p:tgtEl>
                                          <p:spTgt spid="31"/>
                                        </p:tgtEl>
                                        <p:attrNameLst>
                                          <p:attrName>ppt_x</p:attrName>
                                        </p:attrNameLst>
                                      </p:cBhvr>
                                      <p:tavLst>
                                        <p:tav tm="0">
                                          <p:val>
                                            <p:strVal val="#ppt_x"/>
                                          </p:val>
                                        </p:tav>
                                        <p:tav tm="100000">
                                          <p:val>
                                            <p:strVal val="#ppt_x"/>
                                          </p:val>
                                        </p:tav>
                                      </p:tavLst>
                                    </p:anim>
                                    <p:anim calcmode="lin" valueType="num">
                                      <p:cBhvr additive="base">
                                        <p:cTn id="10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fill="hold"/>
                                        <p:tgtEl>
                                          <p:spTgt spid="25"/>
                                        </p:tgtEl>
                                        <p:attrNameLst>
                                          <p:attrName>ppt_x</p:attrName>
                                        </p:attrNameLst>
                                      </p:cBhvr>
                                      <p:tavLst>
                                        <p:tav tm="0">
                                          <p:val>
                                            <p:strVal val="#ppt_x"/>
                                          </p:val>
                                        </p:tav>
                                        <p:tav tm="100000">
                                          <p:val>
                                            <p:strVal val="#ppt_x"/>
                                          </p:val>
                                        </p:tav>
                                      </p:tavLst>
                                    </p:anim>
                                    <p:anim calcmode="lin" valueType="num">
                                      <p:cBhvr additive="base">
                                        <p:cTn id="10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1000"/>
                                        <p:tgtEl>
                                          <p:spTgt spid="39"/>
                                        </p:tgtEl>
                                      </p:cBhvr>
                                    </p:animEffect>
                                    <p:anim calcmode="lin" valueType="num">
                                      <p:cBhvr>
                                        <p:cTn id="113" dur="1000" fill="hold"/>
                                        <p:tgtEl>
                                          <p:spTgt spid="39"/>
                                        </p:tgtEl>
                                        <p:attrNameLst>
                                          <p:attrName>ppt_x</p:attrName>
                                        </p:attrNameLst>
                                      </p:cBhvr>
                                      <p:tavLst>
                                        <p:tav tm="0">
                                          <p:val>
                                            <p:strVal val="#ppt_x"/>
                                          </p:val>
                                        </p:tav>
                                        <p:tav tm="100000">
                                          <p:val>
                                            <p:strVal val="#ppt_x"/>
                                          </p:val>
                                        </p:tav>
                                      </p:tavLst>
                                    </p:anim>
                                    <p:anim calcmode="lin" valueType="num">
                                      <p:cBhvr>
                                        <p:cTn id="1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1000"/>
                                        <p:tgtEl>
                                          <p:spTgt spid="35"/>
                                        </p:tgtEl>
                                      </p:cBhvr>
                                    </p:animEffect>
                                    <p:anim calcmode="lin" valueType="num">
                                      <p:cBhvr>
                                        <p:cTn id="120" dur="1000" fill="hold"/>
                                        <p:tgtEl>
                                          <p:spTgt spid="35"/>
                                        </p:tgtEl>
                                        <p:attrNameLst>
                                          <p:attrName>ppt_x</p:attrName>
                                        </p:attrNameLst>
                                      </p:cBhvr>
                                      <p:tavLst>
                                        <p:tav tm="0">
                                          <p:val>
                                            <p:strVal val="#ppt_x"/>
                                          </p:val>
                                        </p:tav>
                                        <p:tav tm="100000">
                                          <p:val>
                                            <p:strVal val="#ppt_x"/>
                                          </p:val>
                                        </p:tav>
                                      </p:tavLst>
                                    </p:anim>
                                    <p:anim calcmode="lin" valueType="num">
                                      <p:cBhvr>
                                        <p:cTn id="1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additive="base">
                                        <p:cTn id="126" dur="500" fill="hold"/>
                                        <p:tgtEl>
                                          <p:spTgt spid="36"/>
                                        </p:tgtEl>
                                        <p:attrNameLst>
                                          <p:attrName>ppt_x</p:attrName>
                                        </p:attrNameLst>
                                      </p:cBhvr>
                                      <p:tavLst>
                                        <p:tav tm="0">
                                          <p:val>
                                            <p:strVal val="#ppt_x"/>
                                          </p:val>
                                        </p:tav>
                                        <p:tav tm="100000">
                                          <p:val>
                                            <p:strVal val="#ppt_x"/>
                                          </p:val>
                                        </p:tav>
                                      </p:tavLst>
                                    </p:anim>
                                    <p:anim calcmode="lin" valueType="num">
                                      <p:cBhvr additive="base">
                                        <p:cTn id="1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ppt_x"/>
                                          </p:val>
                                        </p:tav>
                                        <p:tav tm="100000">
                                          <p:val>
                                            <p:strVal val="#ppt_x"/>
                                          </p:val>
                                        </p:tav>
                                      </p:tavLst>
                                    </p:anim>
                                    <p:anim calcmode="lin" valueType="num">
                                      <p:cBhvr additive="base">
                                        <p:cTn id="13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40"/>
                                        </p:tgtEl>
                                        <p:attrNameLst>
                                          <p:attrName>style.visibility</p:attrName>
                                        </p:attrNameLst>
                                      </p:cBhvr>
                                      <p:to>
                                        <p:strVal val="visible"/>
                                      </p:to>
                                    </p:set>
                                    <p:anim calcmode="lin" valueType="num">
                                      <p:cBhvr additive="base">
                                        <p:cTn id="138" dur="500" fill="hold"/>
                                        <p:tgtEl>
                                          <p:spTgt spid="40"/>
                                        </p:tgtEl>
                                        <p:attrNameLst>
                                          <p:attrName>ppt_x</p:attrName>
                                        </p:attrNameLst>
                                      </p:cBhvr>
                                      <p:tavLst>
                                        <p:tav tm="0">
                                          <p:val>
                                            <p:strVal val="#ppt_x"/>
                                          </p:val>
                                        </p:tav>
                                        <p:tav tm="100000">
                                          <p:val>
                                            <p:strVal val="#ppt_x"/>
                                          </p:val>
                                        </p:tav>
                                      </p:tavLst>
                                    </p:anim>
                                    <p:anim calcmode="lin" valueType="num">
                                      <p:cBhvr additive="base">
                                        <p:cTn id="13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grpId="0" nodeType="click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additive="base">
                                        <p:cTn id="144" dur="500" fill="hold"/>
                                        <p:tgtEl>
                                          <p:spTgt spid="38"/>
                                        </p:tgtEl>
                                        <p:attrNameLst>
                                          <p:attrName>ppt_x</p:attrName>
                                        </p:attrNameLst>
                                      </p:cBhvr>
                                      <p:tavLst>
                                        <p:tav tm="0">
                                          <p:val>
                                            <p:strVal val="#ppt_x"/>
                                          </p:val>
                                        </p:tav>
                                        <p:tav tm="100000">
                                          <p:val>
                                            <p:strVal val="#ppt_x"/>
                                          </p:val>
                                        </p:tav>
                                      </p:tavLst>
                                    </p:anim>
                                    <p:anim calcmode="lin" valueType="num">
                                      <p:cBhvr additive="base">
                                        <p:cTn id="14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11"/>
                                        </p:tgtEl>
                                        <p:attrNameLst>
                                          <p:attrName>style.visibility</p:attrName>
                                        </p:attrNameLst>
                                      </p:cBhvr>
                                      <p:to>
                                        <p:strVal val="visible"/>
                                      </p:to>
                                    </p:set>
                                    <p:anim calcmode="lin" valueType="num">
                                      <p:cBhvr additive="base">
                                        <p:cTn id="150" dur="500" fill="hold"/>
                                        <p:tgtEl>
                                          <p:spTgt spid="11"/>
                                        </p:tgtEl>
                                        <p:attrNameLst>
                                          <p:attrName>ppt_x</p:attrName>
                                        </p:attrNameLst>
                                      </p:cBhvr>
                                      <p:tavLst>
                                        <p:tav tm="0">
                                          <p:val>
                                            <p:strVal val="#ppt_x"/>
                                          </p:val>
                                        </p:tav>
                                        <p:tav tm="100000">
                                          <p:val>
                                            <p:strVal val="#ppt_x"/>
                                          </p:val>
                                        </p:tav>
                                      </p:tavLst>
                                    </p:anim>
                                    <p:anim calcmode="lin" valueType="num">
                                      <p:cBhvr additive="base">
                                        <p:cTn id="1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34"/>
                                        </p:tgtEl>
                                        <p:attrNameLst>
                                          <p:attrName>style.visibility</p:attrName>
                                        </p:attrNameLst>
                                      </p:cBhvr>
                                      <p:to>
                                        <p:strVal val="visible"/>
                                      </p:to>
                                    </p:set>
                                    <p:anim calcmode="lin" valueType="num">
                                      <p:cBhvr additive="base">
                                        <p:cTn id="156" dur="500" fill="hold"/>
                                        <p:tgtEl>
                                          <p:spTgt spid="34"/>
                                        </p:tgtEl>
                                        <p:attrNameLst>
                                          <p:attrName>ppt_x</p:attrName>
                                        </p:attrNameLst>
                                      </p:cBhvr>
                                      <p:tavLst>
                                        <p:tav tm="0">
                                          <p:val>
                                            <p:strVal val="#ppt_x"/>
                                          </p:val>
                                        </p:tav>
                                        <p:tav tm="100000">
                                          <p:val>
                                            <p:strVal val="#ppt_x"/>
                                          </p:val>
                                        </p:tav>
                                      </p:tavLst>
                                    </p:anim>
                                    <p:anim calcmode="lin" valueType="num">
                                      <p:cBhvr additive="base">
                                        <p:cTn id="15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41"/>
                                        </p:tgtEl>
                                        <p:attrNameLst>
                                          <p:attrName>style.visibility</p:attrName>
                                        </p:attrNameLst>
                                      </p:cBhvr>
                                      <p:to>
                                        <p:strVal val="visible"/>
                                      </p:to>
                                    </p:set>
                                    <p:anim calcmode="lin" valueType="num">
                                      <p:cBhvr additive="base">
                                        <p:cTn id="162" dur="500" fill="hold"/>
                                        <p:tgtEl>
                                          <p:spTgt spid="41"/>
                                        </p:tgtEl>
                                        <p:attrNameLst>
                                          <p:attrName>ppt_x</p:attrName>
                                        </p:attrNameLst>
                                      </p:cBhvr>
                                      <p:tavLst>
                                        <p:tav tm="0">
                                          <p:val>
                                            <p:strVal val="#ppt_x"/>
                                          </p:val>
                                        </p:tav>
                                        <p:tav tm="100000">
                                          <p:val>
                                            <p:strVal val="#ppt_x"/>
                                          </p:val>
                                        </p:tav>
                                      </p:tavLst>
                                    </p:anim>
                                    <p:anim calcmode="lin" valueType="num">
                                      <p:cBhvr additive="base">
                                        <p:cTn id="16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grpId="0" nodeType="clickEffect">
                                  <p:stCondLst>
                                    <p:cond delay="0"/>
                                  </p:stCondLst>
                                  <p:childTnLst>
                                    <p:set>
                                      <p:cBhvr>
                                        <p:cTn id="167" dur="1" fill="hold">
                                          <p:stCondLst>
                                            <p:cond delay="0"/>
                                          </p:stCondLst>
                                        </p:cTn>
                                        <p:tgtEl>
                                          <p:spTgt spid="42"/>
                                        </p:tgtEl>
                                        <p:attrNameLst>
                                          <p:attrName>style.visibility</p:attrName>
                                        </p:attrNameLst>
                                      </p:cBhvr>
                                      <p:to>
                                        <p:strVal val="visible"/>
                                      </p:to>
                                    </p:set>
                                    <p:anim calcmode="lin" valueType="num">
                                      <p:cBhvr additive="base">
                                        <p:cTn id="168" dur="500" fill="hold"/>
                                        <p:tgtEl>
                                          <p:spTgt spid="42"/>
                                        </p:tgtEl>
                                        <p:attrNameLst>
                                          <p:attrName>ppt_x</p:attrName>
                                        </p:attrNameLst>
                                      </p:cBhvr>
                                      <p:tavLst>
                                        <p:tav tm="0">
                                          <p:val>
                                            <p:strVal val="#ppt_x"/>
                                          </p:val>
                                        </p:tav>
                                        <p:tav tm="100000">
                                          <p:val>
                                            <p:strVal val="#ppt_x"/>
                                          </p:val>
                                        </p:tav>
                                      </p:tavLst>
                                    </p:anim>
                                    <p:anim calcmode="lin" valueType="num">
                                      <p:cBhvr additive="base">
                                        <p:cTn id="16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44"/>
                                        </p:tgtEl>
                                        <p:attrNameLst>
                                          <p:attrName>style.visibility</p:attrName>
                                        </p:attrNameLst>
                                      </p:cBhvr>
                                      <p:to>
                                        <p:strVal val="visible"/>
                                      </p:to>
                                    </p:set>
                                    <p:anim calcmode="lin" valueType="num">
                                      <p:cBhvr additive="base">
                                        <p:cTn id="174" dur="500" fill="hold"/>
                                        <p:tgtEl>
                                          <p:spTgt spid="44"/>
                                        </p:tgtEl>
                                        <p:attrNameLst>
                                          <p:attrName>ppt_x</p:attrName>
                                        </p:attrNameLst>
                                      </p:cBhvr>
                                      <p:tavLst>
                                        <p:tav tm="0">
                                          <p:val>
                                            <p:strVal val="#ppt_x"/>
                                          </p:val>
                                        </p:tav>
                                        <p:tav tm="100000">
                                          <p:val>
                                            <p:strVal val="#ppt_x"/>
                                          </p:val>
                                        </p:tav>
                                      </p:tavLst>
                                    </p:anim>
                                    <p:anim calcmode="lin" valueType="num">
                                      <p:cBhvr additive="base">
                                        <p:cTn id="17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14"/>
                                        </p:tgtEl>
                                        <p:attrNameLst>
                                          <p:attrName>style.visibility</p:attrName>
                                        </p:attrNameLst>
                                      </p:cBhvr>
                                      <p:to>
                                        <p:strVal val="visible"/>
                                      </p:to>
                                    </p:set>
                                    <p:anim calcmode="lin" valueType="num">
                                      <p:cBhvr additive="base">
                                        <p:cTn id="180" dur="500" fill="hold"/>
                                        <p:tgtEl>
                                          <p:spTgt spid="14"/>
                                        </p:tgtEl>
                                        <p:attrNameLst>
                                          <p:attrName>ppt_x</p:attrName>
                                        </p:attrNameLst>
                                      </p:cBhvr>
                                      <p:tavLst>
                                        <p:tav tm="0">
                                          <p:val>
                                            <p:strVal val="#ppt_x"/>
                                          </p:val>
                                        </p:tav>
                                        <p:tav tm="100000">
                                          <p:val>
                                            <p:strVal val="#ppt_x"/>
                                          </p:val>
                                        </p:tav>
                                      </p:tavLst>
                                    </p:anim>
                                    <p:anim calcmode="lin" valueType="num">
                                      <p:cBhvr additive="base">
                                        <p:cTn id="18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18"/>
                                        </p:tgtEl>
                                        <p:attrNameLst>
                                          <p:attrName>style.visibility</p:attrName>
                                        </p:attrNameLst>
                                      </p:cBhvr>
                                      <p:to>
                                        <p:strVal val="visible"/>
                                      </p:to>
                                    </p:set>
                                    <p:anim calcmode="lin" valueType="num">
                                      <p:cBhvr additive="base">
                                        <p:cTn id="186" dur="500" fill="hold"/>
                                        <p:tgtEl>
                                          <p:spTgt spid="18"/>
                                        </p:tgtEl>
                                        <p:attrNameLst>
                                          <p:attrName>ppt_x</p:attrName>
                                        </p:attrNameLst>
                                      </p:cBhvr>
                                      <p:tavLst>
                                        <p:tav tm="0">
                                          <p:val>
                                            <p:strVal val="#ppt_x"/>
                                          </p:val>
                                        </p:tav>
                                        <p:tav tm="100000">
                                          <p:val>
                                            <p:strVal val="#ppt_x"/>
                                          </p:val>
                                        </p:tav>
                                      </p:tavLst>
                                    </p:anim>
                                    <p:anim calcmode="lin" valueType="num">
                                      <p:cBhvr additive="base">
                                        <p:cTn id="18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22"/>
                                        </p:tgtEl>
                                        <p:attrNameLst>
                                          <p:attrName>style.visibility</p:attrName>
                                        </p:attrNameLst>
                                      </p:cBhvr>
                                      <p:to>
                                        <p:strVal val="visible"/>
                                      </p:to>
                                    </p:set>
                                    <p:anim calcmode="lin" valueType="num">
                                      <p:cBhvr additive="base">
                                        <p:cTn id="192" dur="500" fill="hold"/>
                                        <p:tgtEl>
                                          <p:spTgt spid="22"/>
                                        </p:tgtEl>
                                        <p:attrNameLst>
                                          <p:attrName>ppt_x</p:attrName>
                                        </p:attrNameLst>
                                      </p:cBhvr>
                                      <p:tavLst>
                                        <p:tav tm="0">
                                          <p:val>
                                            <p:strVal val="#ppt_x"/>
                                          </p:val>
                                        </p:tav>
                                        <p:tav tm="100000">
                                          <p:val>
                                            <p:strVal val="#ppt_x"/>
                                          </p:val>
                                        </p:tav>
                                      </p:tavLst>
                                    </p:anim>
                                    <p:anim calcmode="lin" valueType="num">
                                      <p:cBhvr additive="base">
                                        <p:cTn id="1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7"/>
                                        </p:tgtEl>
                                        <p:attrNameLst>
                                          <p:attrName>style.visibility</p:attrName>
                                        </p:attrNameLst>
                                      </p:cBhvr>
                                      <p:to>
                                        <p:strVal val="visible"/>
                                      </p:to>
                                    </p:set>
                                    <p:anim calcmode="lin" valueType="num">
                                      <p:cBhvr additive="base">
                                        <p:cTn id="198" dur="500" fill="hold"/>
                                        <p:tgtEl>
                                          <p:spTgt spid="47"/>
                                        </p:tgtEl>
                                        <p:attrNameLst>
                                          <p:attrName>ppt_x</p:attrName>
                                        </p:attrNameLst>
                                      </p:cBhvr>
                                      <p:tavLst>
                                        <p:tav tm="0">
                                          <p:val>
                                            <p:strVal val="#ppt_x"/>
                                          </p:val>
                                        </p:tav>
                                        <p:tav tm="100000">
                                          <p:val>
                                            <p:strVal val="#ppt_x"/>
                                          </p:val>
                                        </p:tav>
                                      </p:tavLst>
                                    </p:anim>
                                    <p:anim calcmode="lin" valueType="num">
                                      <p:cBhvr additive="base">
                                        <p:cTn id="19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grpId="0" nodeType="clickEffect">
                                  <p:stCondLst>
                                    <p:cond delay="0"/>
                                  </p:stCondLst>
                                  <p:childTnLst>
                                    <p:set>
                                      <p:cBhvr>
                                        <p:cTn id="203" dur="1" fill="hold">
                                          <p:stCondLst>
                                            <p:cond delay="0"/>
                                          </p:stCondLst>
                                        </p:cTn>
                                        <p:tgtEl>
                                          <p:spTgt spid="49"/>
                                        </p:tgtEl>
                                        <p:attrNameLst>
                                          <p:attrName>style.visibility</p:attrName>
                                        </p:attrNameLst>
                                      </p:cBhvr>
                                      <p:to>
                                        <p:strVal val="visible"/>
                                      </p:to>
                                    </p:set>
                                    <p:anim calcmode="lin" valueType="num">
                                      <p:cBhvr additive="base">
                                        <p:cTn id="204" dur="500" fill="hold"/>
                                        <p:tgtEl>
                                          <p:spTgt spid="49"/>
                                        </p:tgtEl>
                                        <p:attrNameLst>
                                          <p:attrName>ppt_x</p:attrName>
                                        </p:attrNameLst>
                                      </p:cBhvr>
                                      <p:tavLst>
                                        <p:tav tm="0">
                                          <p:val>
                                            <p:strVal val="#ppt_x"/>
                                          </p:val>
                                        </p:tav>
                                        <p:tav tm="100000">
                                          <p:val>
                                            <p:strVal val="#ppt_x"/>
                                          </p:val>
                                        </p:tav>
                                      </p:tavLst>
                                    </p:anim>
                                    <p:anim calcmode="lin" valueType="num">
                                      <p:cBhvr additive="base">
                                        <p:cTn id="20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 presetClass="entr" presetSubtype="4" fill="hold" grpId="0" nodeType="clickEffect">
                                  <p:stCondLst>
                                    <p:cond delay="0"/>
                                  </p:stCondLst>
                                  <p:childTnLst>
                                    <p:set>
                                      <p:cBhvr>
                                        <p:cTn id="209" dur="1" fill="hold">
                                          <p:stCondLst>
                                            <p:cond delay="0"/>
                                          </p:stCondLst>
                                        </p:cTn>
                                        <p:tgtEl>
                                          <p:spTgt spid="48"/>
                                        </p:tgtEl>
                                        <p:attrNameLst>
                                          <p:attrName>style.visibility</p:attrName>
                                        </p:attrNameLst>
                                      </p:cBhvr>
                                      <p:to>
                                        <p:strVal val="visible"/>
                                      </p:to>
                                    </p:set>
                                    <p:anim calcmode="lin" valueType="num">
                                      <p:cBhvr additive="base">
                                        <p:cTn id="210" dur="500" fill="hold"/>
                                        <p:tgtEl>
                                          <p:spTgt spid="48"/>
                                        </p:tgtEl>
                                        <p:attrNameLst>
                                          <p:attrName>ppt_x</p:attrName>
                                        </p:attrNameLst>
                                      </p:cBhvr>
                                      <p:tavLst>
                                        <p:tav tm="0">
                                          <p:val>
                                            <p:strVal val="#ppt_x"/>
                                          </p:val>
                                        </p:tav>
                                        <p:tav tm="100000">
                                          <p:val>
                                            <p:strVal val="#ppt_x"/>
                                          </p:val>
                                        </p:tav>
                                      </p:tavLst>
                                    </p:anim>
                                    <p:anim calcmode="lin" valueType="num">
                                      <p:cBhvr additive="base">
                                        <p:cTn id="21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2" presetClass="entr" presetSubtype="4" fill="hold" grpId="0" nodeType="clickEffect">
                                  <p:stCondLst>
                                    <p:cond delay="0"/>
                                  </p:stCondLst>
                                  <p:childTnLst>
                                    <p:set>
                                      <p:cBhvr>
                                        <p:cTn id="215" dur="1" fill="hold">
                                          <p:stCondLst>
                                            <p:cond delay="0"/>
                                          </p:stCondLst>
                                        </p:cTn>
                                        <p:tgtEl>
                                          <p:spTgt spid="45"/>
                                        </p:tgtEl>
                                        <p:attrNameLst>
                                          <p:attrName>style.visibility</p:attrName>
                                        </p:attrNameLst>
                                      </p:cBhvr>
                                      <p:to>
                                        <p:strVal val="visible"/>
                                      </p:to>
                                    </p:set>
                                    <p:anim calcmode="lin" valueType="num">
                                      <p:cBhvr additive="base">
                                        <p:cTn id="216" dur="500" fill="hold"/>
                                        <p:tgtEl>
                                          <p:spTgt spid="45"/>
                                        </p:tgtEl>
                                        <p:attrNameLst>
                                          <p:attrName>ppt_x</p:attrName>
                                        </p:attrNameLst>
                                      </p:cBhvr>
                                      <p:tavLst>
                                        <p:tav tm="0">
                                          <p:val>
                                            <p:strVal val="#ppt_x"/>
                                          </p:val>
                                        </p:tav>
                                        <p:tav tm="100000">
                                          <p:val>
                                            <p:strVal val="#ppt_x"/>
                                          </p:val>
                                        </p:tav>
                                      </p:tavLst>
                                    </p:anim>
                                    <p:anim calcmode="lin" valueType="num">
                                      <p:cBhvr additive="base">
                                        <p:cTn id="21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2" presetClass="entr" presetSubtype="4" fill="hold" grpId="0" nodeType="clickEffect">
                                  <p:stCondLst>
                                    <p:cond delay="0"/>
                                  </p:stCondLst>
                                  <p:childTnLst>
                                    <p:set>
                                      <p:cBhvr>
                                        <p:cTn id="221" dur="1" fill="hold">
                                          <p:stCondLst>
                                            <p:cond delay="0"/>
                                          </p:stCondLst>
                                        </p:cTn>
                                        <p:tgtEl>
                                          <p:spTgt spid="46"/>
                                        </p:tgtEl>
                                        <p:attrNameLst>
                                          <p:attrName>style.visibility</p:attrName>
                                        </p:attrNameLst>
                                      </p:cBhvr>
                                      <p:to>
                                        <p:strVal val="visible"/>
                                      </p:to>
                                    </p:set>
                                    <p:anim calcmode="lin" valueType="num">
                                      <p:cBhvr additive="base">
                                        <p:cTn id="222" dur="500" fill="hold"/>
                                        <p:tgtEl>
                                          <p:spTgt spid="46"/>
                                        </p:tgtEl>
                                        <p:attrNameLst>
                                          <p:attrName>ppt_x</p:attrName>
                                        </p:attrNameLst>
                                      </p:cBhvr>
                                      <p:tavLst>
                                        <p:tav tm="0">
                                          <p:val>
                                            <p:strVal val="#ppt_x"/>
                                          </p:val>
                                        </p:tav>
                                        <p:tav tm="100000">
                                          <p:val>
                                            <p:strVal val="#ppt_x"/>
                                          </p:val>
                                        </p:tav>
                                      </p:tavLst>
                                    </p:anim>
                                    <p:anim calcmode="lin" valueType="num">
                                      <p:cBhvr additive="base">
                                        <p:cTn id="22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presetID="2" presetClass="entr" presetSubtype="4" fill="hold" grpId="0" nodeType="clickEffect">
                                  <p:stCondLst>
                                    <p:cond delay="0"/>
                                  </p:stCondLst>
                                  <p:childTnLst>
                                    <p:set>
                                      <p:cBhvr>
                                        <p:cTn id="227" dur="1" fill="hold">
                                          <p:stCondLst>
                                            <p:cond delay="0"/>
                                          </p:stCondLst>
                                        </p:cTn>
                                        <p:tgtEl>
                                          <p:spTgt spid="23"/>
                                        </p:tgtEl>
                                        <p:attrNameLst>
                                          <p:attrName>style.visibility</p:attrName>
                                        </p:attrNameLst>
                                      </p:cBhvr>
                                      <p:to>
                                        <p:strVal val="visible"/>
                                      </p:to>
                                    </p:set>
                                    <p:anim calcmode="lin" valueType="num">
                                      <p:cBhvr additive="base">
                                        <p:cTn id="228" dur="500" fill="hold"/>
                                        <p:tgtEl>
                                          <p:spTgt spid="23"/>
                                        </p:tgtEl>
                                        <p:attrNameLst>
                                          <p:attrName>ppt_x</p:attrName>
                                        </p:attrNameLst>
                                      </p:cBhvr>
                                      <p:tavLst>
                                        <p:tav tm="0">
                                          <p:val>
                                            <p:strVal val="#ppt_x"/>
                                          </p:val>
                                        </p:tav>
                                        <p:tav tm="100000">
                                          <p:val>
                                            <p:strVal val="#ppt_x"/>
                                          </p:val>
                                        </p:tav>
                                      </p:tavLst>
                                    </p:anim>
                                    <p:anim calcmode="lin" valueType="num">
                                      <p:cBhvr additive="base">
                                        <p:cTn id="22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0" fill="hold">
                      <p:stCondLst>
                        <p:cond delay="indefinite"/>
                      </p:stCondLst>
                      <p:childTnLst>
                        <p:par>
                          <p:cTn id="231" fill="hold">
                            <p:stCondLst>
                              <p:cond delay="0"/>
                            </p:stCondLst>
                            <p:childTnLst>
                              <p:par>
                                <p:cTn id="232" presetID="2" presetClass="entr" presetSubtype="4" fill="hold" grpId="0" nodeType="clickEffect">
                                  <p:stCondLst>
                                    <p:cond delay="0"/>
                                  </p:stCondLst>
                                  <p:childTnLst>
                                    <p:set>
                                      <p:cBhvr>
                                        <p:cTn id="233" dur="1" fill="hold">
                                          <p:stCondLst>
                                            <p:cond delay="0"/>
                                          </p:stCondLst>
                                        </p:cTn>
                                        <p:tgtEl>
                                          <p:spTgt spid="50"/>
                                        </p:tgtEl>
                                        <p:attrNameLst>
                                          <p:attrName>style.visibility</p:attrName>
                                        </p:attrNameLst>
                                      </p:cBhvr>
                                      <p:to>
                                        <p:strVal val="visible"/>
                                      </p:to>
                                    </p:set>
                                    <p:anim calcmode="lin" valueType="num">
                                      <p:cBhvr additive="base">
                                        <p:cTn id="234" dur="500" fill="hold"/>
                                        <p:tgtEl>
                                          <p:spTgt spid="50"/>
                                        </p:tgtEl>
                                        <p:attrNameLst>
                                          <p:attrName>ppt_x</p:attrName>
                                        </p:attrNameLst>
                                      </p:cBhvr>
                                      <p:tavLst>
                                        <p:tav tm="0">
                                          <p:val>
                                            <p:strVal val="#ppt_x"/>
                                          </p:val>
                                        </p:tav>
                                        <p:tav tm="100000">
                                          <p:val>
                                            <p:strVal val="#ppt_x"/>
                                          </p:val>
                                        </p:tav>
                                      </p:tavLst>
                                    </p:anim>
                                    <p:anim calcmode="lin" valueType="num">
                                      <p:cBhvr additive="base">
                                        <p:cTn id="235"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36" fill="hold">
                      <p:stCondLst>
                        <p:cond delay="indefinite"/>
                      </p:stCondLst>
                      <p:childTnLst>
                        <p:par>
                          <p:cTn id="237" fill="hold">
                            <p:stCondLst>
                              <p:cond delay="0"/>
                            </p:stCondLst>
                            <p:childTnLst>
                              <p:par>
                                <p:cTn id="238" presetID="2" presetClass="entr" presetSubtype="4" fill="hold" grpId="0" nodeType="clickEffect">
                                  <p:stCondLst>
                                    <p:cond delay="0"/>
                                  </p:stCondLst>
                                  <p:childTnLst>
                                    <p:set>
                                      <p:cBhvr>
                                        <p:cTn id="239" dur="1" fill="hold">
                                          <p:stCondLst>
                                            <p:cond delay="0"/>
                                          </p:stCondLst>
                                        </p:cTn>
                                        <p:tgtEl>
                                          <p:spTgt spid="13"/>
                                        </p:tgtEl>
                                        <p:attrNameLst>
                                          <p:attrName>style.visibility</p:attrName>
                                        </p:attrNameLst>
                                      </p:cBhvr>
                                      <p:to>
                                        <p:strVal val="visible"/>
                                      </p:to>
                                    </p:set>
                                    <p:anim calcmode="lin" valueType="num">
                                      <p:cBhvr additive="base">
                                        <p:cTn id="240" dur="500" fill="hold"/>
                                        <p:tgtEl>
                                          <p:spTgt spid="13"/>
                                        </p:tgtEl>
                                        <p:attrNameLst>
                                          <p:attrName>ppt_x</p:attrName>
                                        </p:attrNameLst>
                                      </p:cBhvr>
                                      <p:tavLst>
                                        <p:tav tm="0">
                                          <p:val>
                                            <p:strVal val="#ppt_x"/>
                                          </p:val>
                                        </p:tav>
                                        <p:tav tm="100000">
                                          <p:val>
                                            <p:strVal val="#ppt_x"/>
                                          </p:val>
                                        </p:tav>
                                      </p:tavLst>
                                    </p:anim>
                                    <p:anim calcmode="lin" valueType="num">
                                      <p:cBhvr additive="base">
                                        <p:cTn id="24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2" fill="hold">
                      <p:stCondLst>
                        <p:cond delay="indefinite"/>
                      </p:stCondLst>
                      <p:childTnLst>
                        <p:par>
                          <p:cTn id="243" fill="hold">
                            <p:stCondLst>
                              <p:cond delay="0"/>
                            </p:stCondLst>
                            <p:childTnLst>
                              <p:par>
                                <p:cTn id="244" presetID="2" presetClass="entr" presetSubtype="4" fill="hold" nodeType="clickEffect">
                                  <p:stCondLst>
                                    <p:cond delay="0"/>
                                  </p:stCondLst>
                                  <p:childTnLst>
                                    <p:set>
                                      <p:cBhvr>
                                        <p:cTn id="245" dur="1" fill="hold">
                                          <p:stCondLst>
                                            <p:cond delay="0"/>
                                          </p:stCondLst>
                                        </p:cTn>
                                        <p:tgtEl>
                                          <p:spTgt spid="26"/>
                                        </p:tgtEl>
                                        <p:attrNameLst>
                                          <p:attrName>style.visibility</p:attrName>
                                        </p:attrNameLst>
                                      </p:cBhvr>
                                      <p:to>
                                        <p:strVal val="visible"/>
                                      </p:to>
                                    </p:set>
                                    <p:anim calcmode="lin" valueType="num">
                                      <p:cBhvr additive="base">
                                        <p:cTn id="246" dur="500" fill="hold"/>
                                        <p:tgtEl>
                                          <p:spTgt spid="26"/>
                                        </p:tgtEl>
                                        <p:attrNameLst>
                                          <p:attrName>ppt_x</p:attrName>
                                        </p:attrNameLst>
                                      </p:cBhvr>
                                      <p:tavLst>
                                        <p:tav tm="0">
                                          <p:val>
                                            <p:strVal val="#ppt_x"/>
                                          </p:val>
                                        </p:tav>
                                        <p:tav tm="100000">
                                          <p:val>
                                            <p:strVal val="#ppt_x"/>
                                          </p:val>
                                        </p:tav>
                                      </p:tavLst>
                                    </p:anim>
                                    <p:anim calcmode="lin" valueType="num">
                                      <p:cBhvr additive="base">
                                        <p:cTn id="24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48" fill="hold">
                      <p:stCondLst>
                        <p:cond delay="indefinite"/>
                      </p:stCondLst>
                      <p:childTnLst>
                        <p:par>
                          <p:cTn id="249" fill="hold">
                            <p:stCondLst>
                              <p:cond delay="0"/>
                            </p:stCondLst>
                            <p:childTnLst>
                              <p:par>
                                <p:cTn id="250" presetID="2" presetClass="entr" presetSubtype="4" fill="hold" nodeType="clickEffect">
                                  <p:stCondLst>
                                    <p:cond delay="0"/>
                                  </p:stCondLst>
                                  <p:childTnLst>
                                    <p:set>
                                      <p:cBhvr>
                                        <p:cTn id="251" dur="1" fill="hold">
                                          <p:stCondLst>
                                            <p:cond delay="0"/>
                                          </p:stCondLst>
                                        </p:cTn>
                                        <p:tgtEl>
                                          <p:spTgt spid="52"/>
                                        </p:tgtEl>
                                        <p:attrNameLst>
                                          <p:attrName>style.visibility</p:attrName>
                                        </p:attrNameLst>
                                      </p:cBhvr>
                                      <p:to>
                                        <p:strVal val="visible"/>
                                      </p:to>
                                    </p:set>
                                    <p:anim calcmode="lin" valueType="num">
                                      <p:cBhvr additive="base">
                                        <p:cTn id="252" dur="500" fill="hold"/>
                                        <p:tgtEl>
                                          <p:spTgt spid="52"/>
                                        </p:tgtEl>
                                        <p:attrNameLst>
                                          <p:attrName>ppt_x</p:attrName>
                                        </p:attrNameLst>
                                      </p:cBhvr>
                                      <p:tavLst>
                                        <p:tav tm="0">
                                          <p:val>
                                            <p:strVal val="#ppt_x"/>
                                          </p:val>
                                        </p:tav>
                                        <p:tav tm="100000">
                                          <p:val>
                                            <p:strVal val="#ppt_x"/>
                                          </p:val>
                                        </p:tav>
                                      </p:tavLst>
                                    </p:anim>
                                    <p:anim calcmode="lin" valueType="num">
                                      <p:cBhvr additive="base">
                                        <p:cTn id="25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54" fill="hold">
                      <p:stCondLst>
                        <p:cond delay="indefinite"/>
                      </p:stCondLst>
                      <p:childTnLst>
                        <p:par>
                          <p:cTn id="255" fill="hold">
                            <p:stCondLst>
                              <p:cond delay="0"/>
                            </p:stCondLst>
                            <p:childTnLst>
                              <p:par>
                                <p:cTn id="256" presetID="2" presetClass="entr" presetSubtype="4" fill="hold" nodeType="clickEffect">
                                  <p:stCondLst>
                                    <p:cond delay="0"/>
                                  </p:stCondLst>
                                  <p:childTnLst>
                                    <p:set>
                                      <p:cBhvr>
                                        <p:cTn id="257" dur="1" fill="hold">
                                          <p:stCondLst>
                                            <p:cond delay="0"/>
                                          </p:stCondLst>
                                        </p:cTn>
                                        <p:tgtEl>
                                          <p:spTgt spid="54"/>
                                        </p:tgtEl>
                                        <p:attrNameLst>
                                          <p:attrName>style.visibility</p:attrName>
                                        </p:attrNameLst>
                                      </p:cBhvr>
                                      <p:to>
                                        <p:strVal val="visible"/>
                                      </p:to>
                                    </p:set>
                                    <p:anim calcmode="lin" valueType="num">
                                      <p:cBhvr additive="base">
                                        <p:cTn id="258" dur="500" fill="hold"/>
                                        <p:tgtEl>
                                          <p:spTgt spid="54"/>
                                        </p:tgtEl>
                                        <p:attrNameLst>
                                          <p:attrName>ppt_x</p:attrName>
                                        </p:attrNameLst>
                                      </p:cBhvr>
                                      <p:tavLst>
                                        <p:tav tm="0">
                                          <p:val>
                                            <p:strVal val="#ppt_x"/>
                                          </p:val>
                                        </p:tav>
                                        <p:tav tm="100000">
                                          <p:val>
                                            <p:strVal val="#ppt_x"/>
                                          </p:val>
                                        </p:tav>
                                      </p:tavLst>
                                    </p:anim>
                                    <p:anim calcmode="lin" valueType="num">
                                      <p:cBhvr additive="base">
                                        <p:cTn id="259"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60" fill="hold">
                      <p:stCondLst>
                        <p:cond delay="indefinite"/>
                      </p:stCondLst>
                      <p:childTnLst>
                        <p:par>
                          <p:cTn id="261" fill="hold">
                            <p:stCondLst>
                              <p:cond delay="0"/>
                            </p:stCondLst>
                            <p:childTnLst>
                              <p:par>
                                <p:cTn id="262" presetID="42" presetClass="entr" presetSubtype="0" fill="hold" grpId="0" nodeType="clickEffect">
                                  <p:stCondLst>
                                    <p:cond delay="0"/>
                                  </p:stCondLst>
                                  <p:childTnLst>
                                    <p:set>
                                      <p:cBhvr>
                                        <p:cTn id="263" dur="1" fill="hold">
                                          <p:stCondLst>
                                            <p:cond delay="0"/>
                                          </p:stCondLst>
                                        </p:cTn>
                                        <p:tgtEl>
                                          <p:spTgt spid="55"/>
                                        </p:tgtEl>
                                        <p:attrNameLst>
                                          <p:attrName>style.visibility</p:attrName>
                                        </p:attrNameLst>
                                      </p:cBhvr>
                                      <p:to>
                                        <p:strVal val="visible"/>
                                      </p:to>
                                    </p:set>
                                    <p:animEffect transition="in" filter="fade">
                                      <p:cBhvr>
                                        <p:cTn id="264" dur="1000"/>
                                        <p:tgtEl>
                                          <p:spTgt spid="55"/>
                                        </p:tgtEl>
                                      </p:cBhvr>
                                    </p:animEffect>
                                    <p:anim calcmode="lin" valueType="num">
                                      <p:cBhvr>
                                        <p:cTn id="265" dur="1000" fill="hold"/>
                                        <p:tgtEl>
                                          <p:spTgt spid="55"/>
                                        </p:tgtEl>
                                        <p:attrNameLst>
                                          <p:attrName>ppt_x</p:attrName>
                                        </p:attrNameLst>
                                      </p:cBhvr>
                                      <p:tavLst>
                                        <p:tav tm="0">
                                          <p:val>
                                            <p:strVal val="#ppt_x"/>
                                          </p:val>
                                        </p:tav>
                                        <p:tav tm="100000">
                                          <p:val>
                                            <p:strVal val="#ppt_x"/>
                                          </p:val>
                                        </p:tav>
                                      </p:tavLst>
                                    </p:anim>
                                    <p:anim calcmode="lin" valueType="num">
                                      <p:cBhvr>
                                        <p:cTn id="26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56"/>
                                        </p:tgtEl>
                                        <p:attrNameLst>
                                          <p:attrName>style.visibility</p:attrName>
                                        </p:attrNameLst>
                                      </p:cBhvr>
                                      <p:to>
                                        <p:strVal val="visible"/>
                                      </p:to>
                                    </p:set>
                                    <p:anim calcmode="lin" valueType="num">
                                      <p:cBhvr additive="base">
                                        <p:cTn id="271" dur="500" fill="hold"/>
                                        <p:tgtEl>
                                          <p:spTgt spid="56"/>
                                        </p:tgtEl>
                                        <p:attrNameLst>
                                          <p:attrName>ppt_x</p:attrName>
                                        </p:attrNameLst>
                                      </p:cBhvr>
                                      <p:tavLst>
                                        <p:tav tm="0">
                                          <p:val>
                                            <p:strVal val="#ppt_x"/>
                                          </p:val>
                                        </p:tav>
                                        <p:tav tm="100000">
                                          <p:val>
                                            <p:strVal val="#ppt_x"/>
                                          </p:val>
                                        </p:tav>
                                      </p:tavLst>
                                    </p:anim>
                                    <p:anim calcmode="lin" valueType="num">
                                      <p:cBhvr additive="base">
                                        <p:cTn id="27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42" presetClass="entr" presetSubtype="0" fill="hold" grpId="0" nodeType="clickEffect" nodePh="1">
                                  <p:stCondLst>
                                    <p:cond delay="0"/>
                                  </p:stCondLst>
                                  <p:endCondLst>
                                    <p:cond evt="begin" delay="0">
                                      <p:tn val="275"/>
                                    </p:cond>
                                  </p:endCondLst>
                                  <p:childTnLst>
                                    <p:set>
                                      <p:cBhvr>
                                        <p:cTn id="276" dur="1" fill="hold">
                                          <p:stCondLst>
                                            <p:cond delay="0"/>
                                          </p:stCondLst>
                                        </p:cTn>
                                        <p:tgtEl>
                                          <p:spTgt spid="43"/>
                                        </p:tgtEl>
                                        <p:attrNameLst>
                                          <p:attrName>style.visibility</p:attrName>
                                        </p:attrNameLst>
                                      </p:cBhvr>
                                      <p:to>
                                        <p:strVal val="visible"/>
                                      </p:to>
                                    </p:set>
                                    <p:animEffect transition="in" filter="fade">
                                      <p:cBhvr>
                                        <p:cTn id="277" dur="1000"/>
                                        <p:tgtEl>
                                          <p:spTgt spid="43"/>
                                        </p:tgtEl>
                                      </p:cBhvr>
                                    </p:animEffect>
                                    <p:anim calcmode="lin" valueType="num">
                                      <p:cBhvr>
                                        <p:cTn id="278" dur="1000" fill="hold"/>
                                        <p:tgtEl>
                                          <p:spTgt spid="43"/>
                                        </p:tgtEl>
                                        <p:attrNameLst>
                                          <p:attrName>ppt_x</p:attrName>
                                        </p:attrNameLst>
                                      </p:cBhvr>
                                      <p:tavLst>
                                        <p:tav tm="0">
                                          <p:val>
                                            <p:strVal val="#ppt_x"/>
                                          </p:val>
                                        </p:tav>
                                        <p:tav tm="100000">
                                          <p:val>
                                            <p:strVal val="#ppt_x"/>
                                          </p:val>
                                        </p:tav>
                                      </p:tavLst>
                                    </p:anim>
                                    <p:anim calcmode="lin" valueType="num">
                                      <p:cBhvr>
                                        <p:cTn id="27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5" grpId="0"/>
      <p:bldP spid="36" grpId="0"/>
      <p:bldP spid="37" grpId="0"/>
      <p:bldP spid="38" grpId="0"/>
      <p:bldP spid="39" grpId="0" animBg="1"/>
      <p:bldP spid="40" grpId="0" animBg="1"/>
      <p:bldP spid="43" grpId="0"/>
      <p:bldP spid="5" grpId="0"/>
      <p:bldP spid="11" grpId="0"/>
      <p:bldP spid="34" grpId="0" animBg="1"/>
      <p:bldP spid="41" grpId="0" animBg="1"/>
      <p:bldP spid="42" grpId="0" animBg="1"/>
      <p:bldP spid="44" grpId="0" animBg="1"/>
      <p:bldP spid="45" grpId="0" animBg="1"/>
      <p:bldP spid="46" grpId="0"/>
      <p:bldP spid="47" grpId="0"/>
      <p:bldP spid="48" grpId="0"/>
      <p:bldP spid="49" grpId="0"/>
      <p:bldP spid="23" grpId="0"/>
      <p:bldP spid="50" grpId="0" animBg="1"/>
      <p:bldP spid="55" grpId="0"/>
      <p:bldP spid="56"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Words>
  <Application>Microsoft Macintosh PowerPoint</Application>
  <PresentationFormat>Benutzerdefiniert</PresentationFormat>
  <Paragraphs>35</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Herr Schönlein wog bisher 75 kg. Im Urlaub nahm er kräftig zu, da das Essen so gut war. Zu Hause stellte er sich auf die Waage und las 81 kg ab. Wie viel hat er im Urlaub zugenommen?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42</cp:revision>
  <cp:lastPrinted>2015-07-31T12:03:52Z</cp:lastPrinted>
  <dcterms:created xsi:type="dcterms:W3CDTF">2015-07-06T16:22:22Z</dcterms:created>
  <dcterms:modified xsi:type="dcterms:W3CDTF">2016-02-22T15:59:30Z</dcterms:modified>
</cp:coreProperties>
</file>