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/>
              <a:t>Jan hat 36 neue Briefmarken bekommen. Er möchte sie gleichmäßig verteilt auf den </a:t>
            </a:r>
            <a:r>
              <a:rPr lang="de-DE" sz="1800" b="1" dirty="0" smtClean="0"/>
              <a:t>restlichen 4 </a:t>
            </a:r>
            <a:r>
              <a:rPr lang="de-DE" sz="1800" b="1" dirty="0"/>
              <a:t>Seiten des Briefmarkenalbums unterbringen. 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b="1" dirty="0"/>
              <a:t>Wie viele Briefmarken kommen dann auf eine Seite?</a:t>
            </a:r>
            <a:r>
              <a:rPr lang="de-DE" sz="1800" dirty="0"/>
              <a:t/>
            </a:r>
            <a:br>
              <a:rPr lang="de-DE" sz="1800" dirty="0"/>
            </a:b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</a:t>
            </a:r>
            <a:r>
              <a:rPr lang="de-DE" sz="1400" smtClean="0"/>
              <a:t>der Seiten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Briefmarken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36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:4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:4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36 : 4 = x; x = 36 : 4; x = 9;</a:t>
            </a:r>
          </a:p>
          <a:p>
            <a:r>
              <a:rPr lang="de-DE" dirty="0" smtClean="0"/>
              <a:t>Oder:        x = 36 : 4; x = 9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243693" y="6025009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Auf eine Seite kommen 9 Briefmarken.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auf jede Seite des Albums gleich viele Briefmarken kommen,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in Richtung zum x 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93990" y="5749855"/>
            <a:ext cx="2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Breitbild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 New</vt:lpstr>
      <vt:lpstr>Office Theme</vt:lpstr>
      <vt:lpstr>Jan hat 36 neue Briefmarken bekommen. Er möchte sie gleichmäßig verteilt auf den restlichen 4 Seiten des Briefmarkenalbums unterbringen.  Wie viele Briefmarken kommen dann auf eine Seite?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22</cp:revision>
  <cp:lastPrinted>2015-07-31T12:11:08Z</cp:lastPrinted>
  <dcterms:created xsi:type="dcterms:W3CDTF">2015-07-29T13:12:24Z</dcterms:created>
  <dcterms:modified xsi:type="dcterms:W3CDTF">2015-07-31T12:27:47Z</dcterms:modified>
</cp:coreProperties>
</file>