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12192000" cy="6858000"/>
  <p:notesSz cx="6858000" cy="9945688"/>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abschnitt" id="{AD09D68B-E2D6-4E9C-B896-EFECCBC36BEA}">
          <p14:sldIdLst>
            <p14:sldId id="256"/>
          </p14:sldIdLst>
        </p14:section>
        <p14:section name="Abschnitt ohne Titel" id="{2F1433B4-6CE6-47FA-9750-2BAFAC222B87}">
          <p14:sldIdLst/>
        </p14:section>
        <p14:section name="Abschnitt ohne Titel" id="{5C319648-F0D5-4B86-9FE2-0CD5E3FE9972}">
          <p14:sldIdLst/>
        </p14:section>
      </p14:sectionLst>
    </p:ex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2" d="100"/>
          <a:sy n="92" d="100"/>
        </p:scale>
        <p:origin x="-672" y="-12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interSettings" Target="printerSettings/printerSettings1.bin"/><Relationship Id="rId4" Type="http://schemas.openxmlformats.org/officeDocument/2006/relationships/presProps" Target="presProps.xml"/><Relationship Id="rId5" Type="http://schemas.openxmlformats.org/officeDocument/2006/relationships/viewProps" Target="viewProps.xml"/><Relationship Id="rId6" Type="http://schemas.openxmlformats.org/officeDocument/2006/relationships/theme" Target="theme/theme1.xml"/><Relationship Id="rId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smtClean="0"/>
              <a:t>Titelmasterformat durch Klicken bearbeiten</a:t>
            </a:r>
            <a:endParaRPr lang="de-DE"/>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22.02.16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3705963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22.02.16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2394711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22.02.16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9862169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22.02.16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76435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smtClean="0"/>
              <a:t>Titelmasterformat durch Klicken bearbeiten</a:t>
            </a:r>
            <a:endParaRPr lang="de-DE"/>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fld id="{B1AFCEF6-ED52-4FD0-A1CD-9EB30A3C10BE}" type="datetimeFigureOut">
              <a:rPr lang="de-DE" smtClean="0"/>
              <a:t>22.02.16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646585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838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6172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B1AFCEF6-ED52-4FD0-A1CD-9EB30A3C10BE}" type="datetimeFigureOut">
              <a:rPr lang="de-DE" smtClean="0"/>
              <a:t>22.02.16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684543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smtClean="0"/>
              <a:t>Titelmasterformat durch Klicken bearbeiten</a:t>
            </a:r>
            <a:endParaRPr lang="de-DE"/>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B1AFCEF6-ED52-4FD0-A1CD-9EB30A3C10BE}" type="datetimeFigureOut">
              <a:rPr lang="de-DE" smtClean="0"/>
              <a:t>22.02.16</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28491089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B1AFCEF6-ED52-4FD0-A1CD-9EB30A3C10BE}" type="datetimeFigureOut">
              <a:rPr lang="de-DE" smtClean="0"/>
              <a:t>22.02.16</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5316645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B1AFCEF6-ED52-4FD0-A1CD-9EB30A3C10BE}" type="datetimeFigureOut">
              <a:rPr lang="de-DE" smtClean="0"/>
              <a:t>22.02.16</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24484794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B1AFCEF6-ED52-4FD0-A1CD-9EB30A3C10BE}" type="datetimeFigureOut">
              <a:rPr lang="de-DE" smtClean="0"/>
              <a:t>22.02.16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459290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B1AFCEF6-ED52-4FD0-A1CD-9EB30A3C10BE}" type="datetimeFigureOut">
              <a:rPr lang="de-DE" smtClean="0"/>
              <a:t>22.02.16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416735607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AFCEF6-ED52-4FD0-A1CD-9EB30A3C10BE}" type="datetimeFigureOut">
              <a:rPr lang="de-DE" smtClean="0"/>
              <a:t>22.02.16</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B94824-8094-49A7-BF25-AEA5ABC88409}" type="slidenum">
              <a:rPr lang="de-DE" smtClean="0"/>
              <a:t>‹Nr.›</a:t>
            </a:fld>
            <a:endParaRPr lang="de-DE"/>
          </a:p>
        </p:txBody>
      </p:sp>
    </p:spTree>
    <p:extLst>
      <p:ext uri="{BB962C8B-B14F-4D97-AF65-F5344CB8AC3E}">
        <p14:creationId xmlns:p14="http://schemas.microsoft.com/office/powerpoint/2010/main" val="5113366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943100" y="299593"/>
            <a:ext cx="8298873" cy="1101292"/>
          </a:xfrm>
        </p:spPr>
        <p:txBody>
          <a:bodyPr>
            <a:normAutofit/>
          </a:bodyPr>
          <a:lstStyle/>
          <a:p>
            <a:r>
              <a:rPr lang="de-DE" sz="1600" b="1" dirty="0" smtClean="0">
                <a:latin typeface="Iskoola Pota" panose="020B0502040204020203" pitchFamily="34" charset="0"/>
                <a:cs typeface="Iskoola Pota" panose="020B0502040204020203" pitchFamily="34" charset="0"/>
              </a:rPr>
              <a:t>In einem </a:t>
            </a:r>
            <a:r>
              <a:rPr lang="de-DE" sz="1600" b="1" dirty="0" err="1" smtClean="0">
                <a:latin typeface="Iskoola Pota" panose="020B0502040204020203" pitchFamily="34" charset="0"/>
                <a:cs typeface="Iskoola Pota" panose="020B0502040204020203" pitchFamily="34" charset="0"/>
              </a:rPr>
              <a:t>Autotank</a:t>
            </a:r>
            <a:r>
              <a:rPr lang="de-DE" sz="1600" b="1" dirty="0" smtClean="0">
                <a:latin typeface="Iskoola Pota" panose="020B0502040204020203" pitchFamily="34" charset="0"/>
                <a:cs typeface="Iskoola Pota" panose="020B0502040204020203" pitchFamily="34" charset="0"/>
              </a:rPr>
              <a:t> befinden sich noch 35 Liter Benzin.</a:t>
            </a:r>
            <a:br>
              <a:rPr lang="de-DE" sz="1600" b="1" dirty="0" smtClean="0">
                <a:latin typeface="Iskoola Pota" panose="020B0502040204020203" pitchFamily="34" charset="0"/>
                <a:cs typeface="Iskoola Pota" panose="020B0502040204020203" pitchFamily="34" charset="0"/>
              </a:rPr>
            </a:br>
            <a:r>
              <a:rPr lang="de-DE" sz="1600" b="1" dirty="0" smtClean="0">
                <a:latin typeface="Iskoola Pota" panose="020B0502040204020203" pitchFamily="34" charset="0"/>
                <a:cs typeface="Iskoola Pota" panose="020B0502040204020203" pitchFamily="34" charset="0"/>
              </a:rPr>
              <a:t>Da Herr Schiller in Urlaub fährt, füllt er den Tank mit weiteren 30 Litern auf.</a:t>
            </a:r>
            <a:br>
              <a:rPr lang="de-DE" sz="1600" b="1" dirty="0" smtClean="0">
                <a:latin typeface="Iskoola Pota" panose="020B0502040204020203" pitchFamily="34" charset="0"/>
                <a:cs typeface="Iskoola Pota" panose="020B0502040204020203" pitchFamily="34" charset="0"/>
              </a:rPr>
            </a:br>
            <a:r>
              <a:rPr lang="de-DE" sz="1600" b="1" dirty="0" smtClean="0">
                <a:latin typeface="Iskoola Pota" panose="020B0502040204020203" pitchFamily="34" charset="0"/>
                <a:cs typeface="Iskoola Pota" panose="020B0502040204020203" pitchFamily="34" charset="0"/>
              </a:rPr>
              <a:t>Wie viele Liter Benzin sind jetzt im Tank?</a:t>
            </a:r>
            <a:endParaRPr lang="de-DE" sz="1600" dirty="0">
              <a:latin typeface="Iskoola Pota" panose="020B0502040204020203" pitchFamily="34" charset="0"/>
              <a:cs typeface="Iskoola Pota" panose="020B0502040204020203" pitchFamily="34" charset="0"/>
            </a:endParaRPr>
          </a:p>
        </p:txBody>
      </p:sp>
      <p:sp>
        <p:nvSpPr>
          <p:cNvPr id="3" name="Untertitel 2"/>
          <p:cNvSpPr>
            <a:spLocks noGrp="1"/>
          </p:cNvSpPr>
          <p:nvPr>
            <p:ph type="subTitle" idx="1"/>
          </p:nvPr>
        </p:nvSpPr>
        <p:spPr>
          <a:xfrm>
            <a:off x="790575" y="2847109"/>
            <a:ext cx="9763125" cy="3262746"/>
          </a:xfrm>
        </p:spPr>
        <p:txBody>
          <a:bodyPr/>
          <a:lstStyle/>
          <a:p>
            <a:r>
              <a:rPr lang="de-DE" dirty="0" smtClean="0"/>
              <a:t> </a:t>
            </a:r>
            <a:endParaRPr lang="de-DE" dirty="0"/>
          </a:p>
        </p:txBody>
      </p:sp>
      <p:sp>
        <p:nvSpPr>
          <p:cNvPr id="6" name="Rechteck 5"/>
          <p:cNvSpPr/>
          <p:nvPr/>
        </p:nvSpPr>
        <p:spPr>
          <a:xfrm>
            <a:off x="1160317" y="3722579"/>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a:off x="2335916" y="5076392"/>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3323357" y="3728989"/>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Ellipse 11"/>
          <p:cNvSpPr/>
          <p:nvPr/>
        </p:nvSpPr>
        <p:spPr>
          <a:xfrm>
            <a:off x="2501415" y="4459929"/>
            <a:ext cx="640773" cy="342900"/>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5" name="Gerader Verbinder 14"/>
          <p:cNvCxnSpPr/>
          <p:nvPr/>
        </p:nvCxnSpPr>
        <p:spPr>
          <a:xfrm>
            <a:off x="2118139" y="4103136"/>
            <a:ext cx="430581" cy="3775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Gerader Verbinder 16"/>
          <p:cNvCxnSpPr>
            <a:stCxn id="8" idx="2"/>
            <a:endCxn id="12" idx="7"/>
          </p:cNvCxnSpPr>
          <p:nvPr/>
        </p:nvCxnSpPr>
        <p:spPr>
          <a:xfrm flipH="1">
            <a:off x="3048349" y="4123844"/>
            <a:ext cx="763381" cy="386302"/>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Gerade Verbindung mit Pfeil 19"/>
          <p:cNvCxnSpPr>
            <a:stCxn id="12" idx="4"/>
            <a:endCxn id="7" idx="0"/>
          </p:cNvCxnSpPr>
          <p:nvPr/>
        </p:nvCxnSpPr>
        <p:spPr>
          <a:xfrm>
            <a:off x="2821802" y="4802829"/>
            <a:ext cx="2487" cy="2735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Textfeld 26"/>
          <p:cNvSpPr txBox="1"/>
          <p:nvPr/>
        </p:nvSpPr>
        <p:spPr>
          <a:xfrm>
            <a:off x="1073881" y="3299304"/>
            <a:ext cx="1465119" cy="369332"/>
          </a:xfrm>
          <a:prstGeom prst="rect">
            <a:avLst/>
          </a:prstGeom>
          <a:noFill/>
        </p:spPr>
        <p:txBody>
          <a:bodyPr wrap="square" rtlCol="0">
            <a:spAutoFit/>
          </a:bodyPr>
          <a:lstStyle/>
          <a:p>
            <a:r>
              <a:rPr lang="de-DE" dirty="0" smtClean="0"/>
              <a:t> sind im Tank</a:t>
            </a:r>
            <a:endParaRPr lang="de-DE" dirty="0"/>
          </a:p>
        </p:txBody>
      </p:sp>
      <p:sp>
        <p:nvSpPr>
          <p:cNvPr id="28" name="Textfeld 27"/>
          <p:cNvSpPr txBox="1"/>
          <p:nvPr/>
        </p:nvSpPr>
        <p:spPr>
          <a:xfrm>
            <a:off x="3263063" y="3299304"/>
            <a:ext cx="1685061" cy="369332"/>
          </a:xfrm>
          <a:prstGeom prst="rect">
            <a:avLst/>
          </a:prstGeom>
          <a:noFill/>
        </p:spPr>
        <p:txBody>
          <a:bodyPr wrap="square" rtlCol="0">
            <a:spAutoFit/>
          </a:bodyPr>
          <a:lstStyle/>
          <a:p>
            <a:r>
              <a:rPr lang="de-DE" dirty="0"/>
              <a:t>f</a:t>
            </a:r>
            <a:r>
              <a:rPr lang="de-DE" dirty="0" smtClean="0"/>
              <a:t>üllt auf</a:t>
            </a:r>
            <a:endParaRPr lang="de-DE" dirty="0"/>
          </a:p>
        </p:txBody>
      </p:sp>
      <p:sp>
        <p:nvSpPr>
          <p:cNvPr id="29" name="Textfeld 28"/>
          <p:cNvSpPr txBox="1"/>
          <p:nvPr/>
        </p:nvSpPr>
        <p:spPr>
          <a:xfrm>
            <a:off x="2180357" y="5438775"/>
            <a:ext cx="2119745" cy="369332"/>
          </a:xfrm>
          <a:prstGeom prst="rect">
            <a:avLst/>
          </a:prstGeom>
          <a:noFill/>
        </p:spPr>
        <p:txBody>
          <a:bodyPr wrap="square" rtlCol="0">
            <a:spAutoFit/>
          </a:bodyPr>
          <a:lstStyle/>
          <a:p>
            <a:r>
              <a:rPr lang="de-DE" dirty="0" smtClean="0"/>
              <a:t> sind „jetzt“ im Tank </a:t>
            </a:r>
            <a:endParaRPr lang="de-DE" dirty="0"/>
          </a:p>
        </p:txBody>
      </p:sp>
      <p:sp>
        <p:nvSpPr>
          <p:cNvPr id="31" name="Textfeld 30"/>
          <p:cNvSpPr txBox="1"/>
          <p:nvPr/>
        </p:nvSpPr>
        <p:spPr>
          <a:xfrm>
            <a:off x="2714573" y="4460021"/>
            <a:ext cx="348480" cy="369332"/>
          </a:xfrm>
          <a:prstGeom prst="rect">
            <a:avLst/>
          </a:prstGeom>
          <a:noFill/>
        </p:spPr>
        <p:txBody>
          <a:bodyPr wrap="square" rtlCol="0">
            <a:spAutoFit/>
          </a:bodyPr>
          <a:lstStyle/>
          <a:p>
            <a:r>
              <a:rPr lang="de-DE" dirty="0" smtClean="0"/>
              <a:t>+</a:t>
            </a:r>
            <a:endParaRPr lang="de-DE" dirty="0"/>
          </a:p>
        </p:txBody>
      </p:sp>
      <p:sp>
        <p:nvSpPr>
          <p:cNvPr id="32" name="Untertitel 2"/>
          <p:cNvSpPr txBox="1">
            <a:spLocks/>
          </p:cNvSpPr>
          <p:nvPr/>
        </p:nvSpPr>
        <p:spPr>
          <a:xfrm>
            <a:off x="1562100" y="2486747"/>
            <a:ext cx="9144000" cy="377550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de-DE" smtClean="0"/>
              <a:t> </a:t>
            </a:r>
            <a:endParaRPr lang="de-DE" dirty="0"/>
          </a:p>
        </p:txBody>
      </p:sp>
      <p:sp>
        <p:nvSpPr>
          <p:cNvPr id="33" name="Untertitel 2"/>
          <p:cNvSpPr txBox="1">
            <a:spLocks/>
          </p:cNvSpPr>
          <p:nvPr/>
        </p:nvSpPr>
        <p:spPr>
          <a:xfrm>
            <a:off x="1714500" y="2639147"/>
            <a:ext cx="9144000" cy="377550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de-DE" smtClean="0"/>
              <a:t> </a:t>
            </a:r>
            <a:endParaRPr lang="de-DE" dirty="0"/>
          </a:p>
        </p:txBody>
      </p:sp>
      <p:sp>
        <p:nvSpPr>
          <p:cNvPr id="4" name="Textfeld 3"/>
          <p:cNvSpPr txBox="1"/>
          <p:nvPr/>
        </p:nvSpPr>
        <p:spPr>
          <a:xfrm>
            <a:off x="975366" y="1400885"/>
            <a:ext cx="7177520" cy="338554"/>
          </a:xfrm>
          <a:prstGeom prst="rect">
            <a:avLst/>
          </a:prstGeom>
          <a:noFill/>
        </p:spPr>
        <p:txBody>
          <a:bodyPr wrap="square" rtlCol="0">
            <a:spAutoFit/>
          </a:bodyPr>
          <a:lstStyle/>
          <a:p>
            <a:r>
              <a:rPr lang="de-DE" sz="1600" dirty="0" smtClean="0"/>
              <a:t>Kommentar: Er füllt auf: Rechenbaum   </a:t>
            </a:r>
            <a:endParaRPr lang="de-DE" sz="1600" dirty="0"/>
          </a:p>
        </p:txBody>
      </p:sp>
      <p:sp>
        <p:nvSpPr>
          <p:cNvPr id="19" name="Textfeld 18"/>
          <p:cNvSpPr txBox="1"/>
          <p:nvPr/>
        </p:nvSpPr>
        <p:spPr>
          <a:xfrm>
            <a:off x="975366" y="1740042"/>
            <a:ext cx="7329920" cy="338554"/>
          </a:xfrm>
          <a:prstGeom prst="rect">
            <a:avLst/>
          </a:prstGeom>
          <a:noFill/>
        </p:spPr>
        <p:txBody>
          <a:bodyPr wrap="square" rtlCol="0">
            <a:spAutoFit/>
          </a:bodyPr>
          <a:lstStyle/>
          <a:p>
            <a:r>
              <a:rPr lang="de-DE" sz="1600" dirty="0" smtClean="0"/>
              <a:t>Wir tragen das Operationszeichen und die gegebenen Zahlen ein.</a:t>
            </a:r>
            <a:endParaRPr lang="de-DE" sz="1600" dirty="0"/>
          </a:p>
        </p:txBody>
      </p:sp>
      <p:sp>
        <p:nvSpPr>
          <p:cNvPr id="25" name="Textfeld 24"/>
          <p:cNvSpPr txBox="1"/>
          <p:nvPr/>
        </p:nvSpPr>
        <p:spPr>
          <a:xfrm>
            <a:off x="975366" y="2060113"/>
            <a:ext cx="7346219" cy="338554"/>
          </a:xfrm>
          <a:prstGeom prst="rect">
            <a:avLst/>
          </a:prstGeom>
          <a:noFill/>
        </p:spPr>
        <p:txBody>
          <a:bodyPr wrap="square" rtlCol="0">
            <a:spAutoFit/>
          </a:bodyPr>
          <a:lstStyle/>
          <a:p>
            <a:r>
              <a:rPr lang="de-DE" sz="1600" dirty="0" smtClean="0"/>
              <a:t>Wir tragen den Platzhalter ein.</a:t>
            </a:r>
            <a:endParaRPr lang="de-DE" sz="1600" dirty="0"/>
          </a:p>
        </p:txBody>
      </p:sp>
      <p:sp>
        <p:nvSpPr>
          <p:cNvPr id="30" name="Textfeld 29"/>
          <p:cNvSpPr txBox="1"/>
          <p:nvPr/>
        </p:nvSpPr>
        <p:spPr>
          <a:xfrm>
            <a:off x="1376906" y="3716793"/>
            <a:ext cx="637469" cy="369332"/>
          </a:xfrm>
          <a:prstGeom prst="rect">
            <a:avLst/>
          </a:prstGeom>
          <a:noFill/>
        </p:spPr>
        <p:txBody>
          <a:bodyPr wrap="square" rtlCol="0">
            <a:spAutoFit/>
          </a:bodyPr>
          <a:lstStyle/>
          <a:p>
            <a:r>
              <a:rPr lang="de-DE" dirty="0" smtClean="0"/>
              <a:t>35 l</a:t>
            </a:r>
            <a:endParaRPr lang="de-DE" dirty="0"/>
          </a:p>
        </p:txBody>
      </p:sp>
      <p:sp>
        <p:nvSpPr>
          <p:cNvPr id="34" name="Textfeld 33"/>
          <p:cNvSpPr txBox="1"/>
          <p:nvPr/>
        </p:nvSpPr>
        <p:spPr>
          <a:xfrm>
            <a:off x="3568524" y="3716793"/>
            <a:ext cx="705120" cy="369332"/>
          </a:xfrm>
          <a:prstGeom prst="rect">
            <a:avLst/>
          </a:prstGeom>
          <a:noFill/>
        </p:spPr>
        <p:txBody>
          <a:bodyPr wrap="square" rtlCol="0">
            <a:spAutoFit/>
          </a:bodyPr>
          <a:lstStyle/>
          <a:p>
            <a:r>
              <a:rPr lang="de-DE" dirty="0" smtClean="0"/>
              <a:t>30 l</a:t>
            </a:r>
            <a:endParaRPr lang="de-DE" dirty="0"/>
          </a:p>
        </p:txBody>
      </p:sp>
      <p:sp>
        <p:nvSpPr>
          <p:cNvPr id="35" name="Textfeld 34"/>
          <p:cNvSpPr txBox="1"/>
          <p:nvPr/>
        </p:nvSpPr>
        <p:spPr>
          <a:xfrm>
            <a:off x="2804569" y="5091545"/>
            <a:ext cx="499629" cy="369332"/>
          </a:xfrm>
          <a:prstGeom prst="rect">
            <a:avLst/>
          </a:prstGeom>
          <a:noFill/>
        </p:spPr>
        <p:txBody>
          <a:bodyPr wrap="square" rtlCol="0">
            <a:spAutoFit/>
          </a:bodyPr>
          <a:lstStyle/>
          <a:p>
            <a:r>
              <a:rPr lang="de-DE" dirty="0" smtClean="0"/>
              <a:t>x</a:t>
            </a:r>
            <a:endParaRPr lang="de-DE" dirty="0"/>
          </a:p>
        </p:txBody>
      </p:sp>
      <p:sp>
        <p:nvSpPr>
          <p:cNvPr id="36" name="Textfeld 35"/>
          <p:cNvSpPr txBox="1"/>
          <p:nvPr/>
        </p:nvSpPr>
        <p:spPr>
          <a:xfrm>
            <a:off x="975366" y="2390486"/>
            <a:ext cx="6496050" cy="338554"/>
          </a:xfrm>
          <a:prstGeom prst="rect">
            <a:avLst/>
          </a:prstGeom>
          <a:noFill/>
        </p:spPr>
        <p:txBody>
          <a:bodyPr wrap="square" rtlCol="0">
            <a:spAutoFit/>
          </a:bodyPr>
          <a:lstStyle/>
          <a:p>
            <a:r>
              <a:rPr lang="de-DE" sz="1600" dirty="0" smtClean="0"/>
              <a:t>Wir lösen die Aufgabe als „</a:t>
            </a:r>
            <a:r>
              <a:rPr lang="de-DE" sz="1600" b="1" dirty="0" smtClean="0">
                <a:solidFill>
                  <a:schemeClr val="accent5">
                    <a:lumMod val="50000"/>
                  </a:schemeClr>
                </a:solidFill>
              </a:rPr>
              <a:t>Platzhalteraufgabe“</a:t>
            </a:r>
            <a:r>
              <a:rPr lang="de-DE" sz="1600" dirty="0" smtClean="0"/>
              <a:t> (</a:t>
            </a:r>
            <a:r>
              <a:rPr lang="de-DE" sz="1600" dirty="0" err="1" smtClean="0"/>
              <a:t>Pl</a:t>
            </a:r>
            <a:r>
              <a:rPr lang="de-DE" sz="1600" dirty="0" smtClean="0"/>
              <a:t>) und als „Gleichung“ (</a:t>
            </a:r>
            <a:r>
              <a:rPr lang="de-DE" sz="1600" dirty="0" err="1" smtClean="0"/>
              <a:t>Gl</a:t>
            </a:r>
            <a:r>
              <a:rPr lang="de-DE" sz="1600" dirty="0" smtClean="0"/>
              <a:t>). </a:t>
            </a:r>
            <a:endParaRPr lang="de-DE" sz="1600" dirty="0"/>
          </a:p>
        </p:txBody>
      </p:sp>
      <p:sp>
        <p:nvSpPr>
          <p:cNvPr id="37" name="Textfeld 36"/>
          <p:cNvSpPr txBox="1"/>
          <p:nvPr/>
        </p:nvSpPr>
        <p:spPr>
          <a:xfrm>
            <a:off x="7765900" y="2371200"/>
            <a:ext cx="3092600" cy="646331"/>
          </a:xfrm>
          <a:prstGeom prst="rect">
            <a:avLst/>
          </a:prstGeom>
          <a:noFill/>
        </p:spPr>
        <p:txBody>
          <a:bodyPr wrap="square" rtlCol="0">
            <a:spAutoFit/>
          </a:bodyPr>
          <a:lstStyle/>
          <a:p>
            <a:r>
              <a:rPr lang="de-DE" b="1" dirty="0" smtClean="0">
                <a:solidFill>
                  <a:schemeClr val="accent5">
                    <a:lumMod val="50000"/>
                  </a:schemeClr>
                </a:solidFill>
              </a:rPr>
              <a:t>PL: = 35 l + 30 l =          ; </a:t>
            </a:r>
          </a:p>
          <a:p>
            <a:r>
              <a:rPr lang="de-DE" b="1" dirty="0">
                <a:solidFill>
                  <a:schemeClr val="accent5">
                    <a:lumMod val="50000"/>
                  </a:schemeClr>
                </a:solidFill>
              </a:rPr>
              <a:t> </a:t>
            </a:r>
            <a:r>
              <a:rPr lang="de-DE" b="1" dirty="0" smtClean="0">
                <a:solidFill>
                  <a:schemeClr val="accent5">
                    <a:lumMod val="50000"/>
                  </a:schemeClr>
                </a:solidFill>
              </a:rPr>
              <a:t>         35 l + 30 l = 65 l: </a:t>
            </a:r>
            <a:endParaRPr lang="de-DE" b="1" dirty="0">
              <a:solidFill>
                <a:schemeClr val="accent5">
                  <a:lumMod val="50000"/>
                </a:schemeClr>
              </a:solidFill>
            </a:endParaRPr>
          </a:p>
        </p:txBody>
      </p:sp>
      <p:sp>
        <p:nvSpPr>
          <p:cNvPr id="38" name="Textfeld 37"/>
          <p:cNvSpPr txBox="1"/>
          <p:nvPr/>
        </p:nvSpPr>
        <p:spPr>
          <a:xfrm>
            <a:off x="7765900" y="3165225"/>
            <a:ext cx="3697558" cy="369332"/>
          </a:xfrm>
          <a:prstGeom prst="rect">
            <a:avLst/>
          </a:prstGeom>
          <a:noFill/>
        </p:spPr>
        <p:txBody>
          <a:bodyPr wrap="square" rtlCol="0">
            <a:spAutoFit/>
          </a:bodyPr>
          <a:lstStyle/>
          <a:p>
            <a:r>
              <a:rPr lang="de-DE" dirty="0" smtClean="0"/>
              <a:t>Gl: 35 l + 30 l = x; x = 65 l;</a:t>
            </a:r>
            <a:endParaRPr lang="de-DE" dirty="0"/>
          </a:p>
        </p:txBody>
      </p:sp>
      <p:sp>
        <p:nvSpPr>
          <p:cNvPr id="39" name="Rechteck 38"/>
          <p:cNvSpPr/>
          <p:nvPr/>
        </p:nvSpPr>
        <p:spPr>
          <a:xfrm>
            <a:off x="2494290" y="5186016"/>
            <a:ext cx="297177" cy="1479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t>  </a:t>
            </a:r>
            <a:endParaRPr lang="de-DE" dirty="0"/>
          </a:p>
        </p:txBody>
      </p:sp>
      <p:sp>
        <p:nvSpPr>
          <p:cNvPr id="40" name="Rechteck 39"/>
          <p:cNvSpPr/>
          <p:nvPr/>
        </p:nvSpPr>
        <p:spPr>
          <a:xfrm>
            <a:off x="9569448" y="2485771"/>
            <a:ext cx="297177" cy="1479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t>  </a:t>
            </a:r>
            <a:endParaRPr lang="de-DE" dirty="0"/>
          </a:p>
        </p:txBody>
      </p:sp>
      <p:sp>
        <p:nvSpPr>
          <p:cNvPr id="41" name="Textfeld 40"/>
          <p:cNvSpPr txBox="1"/>
          <p:nvPr/>
        </p:nvSpPr>
        <p:spPr>
          <a:xfrm>
            <a:off x="975366" y="2674669"/>
            <a:ext cx="6972300" cy="338554"/>
          </a:xfrm>
          <a:prstGeom prst="rect">
            <a:avLst/>
          </a:prstGeom>
          <a:noFill/>
        </p:spPr>
        <p:txBody>
          <a:bodyPr wrap="square" rtlCol="0">
            <a:spAutoFit/>
          </a:bodyPr>
          <a:lstStyle/>
          <a:p>
            <a:r>
              <a:rPr lang="de-DE" sz="1600" dirty="0" smtClean="0">
                <a:solidFill>
                  <a:srgbClr val="C00000"/>
                </a:solidFill>
              </a:rPr>
              <a:t>Umkehraufgabe </a:t>
            </a:r>
            <a:r>
              <a:rPr lang="de-DE" sz="1600" dirty="0" smtClean="0"/>
              <a:t>oder</a:t>
            </a:r>
            <a:r>
              <a:rPr lang="de-DE" sz="1600" dirty="0" smtClean="0">
                <a:solidFill>
                  <a:srgbClr val="C00000"/>
                </a:solidFill>
              </a:rPr>
              <a:t> Tauschaufgabe </a:t>
            </a:r>
            <a:r>
              <a:rPr lang="de-DE" sz="1600" dirty="0" smtClean="0"/>
              <a:t>sind nicht notwendig.</a:t>
            </a:r>
            <a:endParaRPr lang="de-DE" sz="1600" dirty="0"/>
          </a:p>
        </p:txBody>
      </p:sp>
      <p:sp>
        <p:nvSpPr>
          <p:cNvPr id="43" name="Textfeld 42"/>
          <p:cNvSpPr txBox="1"/>
          <p:nvPr/>
        </p:nvSpPr>
        <p:spPr>
          <a:xfrm>
            <a:off x="3418597" y="5940219"/>
            <a:ext cx="4069619" cy="369332"/>
          </a:xfrm>
          <a:prstGeom prst="rect">
            <a:avLst/>
          </a:prstGeom>
          <a:noFill/>
        </p:spPr>
        <p:txBody>
          <a:bodyPr wrap="square" rtlCol="0">
            <a:spAutoFit/>
          </a:bodyPr>
          <a:lstStyle/>
          <a:p>
            <a:r>
              <a:rPr lang="de-DE" b="1" dirty="0" smtClean="0"/>
              <a:t>Jetzt sind 65 Liter im Tank.</a:t>
            </a:r>
            <a:endParaRPr lang="de-DE" b="1" dirty="0"/>
          </a:p>
        </p:txBody>
      </p:sp>
      <p:sp>
        <p:nvSpPr>
          <p:cNvPr id="5" name="Textfeld 4"/>
          <p:cNvSpPr txBox="1"/>
          <p:nvPr/>
        </p:nvSpPr>
        <p:spPr>
          <a:xfrm>
            <a:off x="975366" y="5940219"/>
            <a:ext cx="3498705" cy="369332"/>
          </a:xfrm>
          <a:prstGeom prst="rect">
            <a:avLst/>
          </a:prstGeom>
          <a:noFill/>
        </p:spPr>
        <p:txBody>
          <a:bodyPr wrap="square" rtlCol="0">
            <a:spAutoFit/>
          </a:bodyPr>
          <a:lstStyle/>
          <a:p>
            <a:r>
              <a:rPr lang="de-DE" dirty="0" smtClean="0"/>
              <a:t>Wir geben die Antwort.</a:t>
            </a:r>
            <a:endParaRPr lang="de-DE" dirty="0"/>
          </a:p>
        </p:txBody>
      </p:sp>
    </p:spTree>
    <p:extLst>
      <p:ext uri="{BB962C8B-B14F-4D97-AF65-F5344CB8AC3E}">
        <p14:creationId xmlns:p14="http://schemas.microsoft.com/office/powerpoint/2010/main" val="6158837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ppt_x"/>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27"/>
                                        </p:tgtEl>
                                        <p:attrNameLst>
                                          <p:attrName>style.visibility</p:attrName>
                                        </p:attrNameLst>
                                      </p:cBhvr>
                                      <p:to>
                                        <p:strVal val="visible"/>
                                      </p:to>
                                    </p:set>
                                    <p:anim calcmode="lin" valueType="num">
                                      <p:cBhvr additive="base">
                                        <p:cTn id="61" dur="500" fill="hold"/>
                                        <p:tgtEl>
                                          <p:spTgt spid="27"/>
                                        </p:tgtEl>
                                        <p:attrNameLst>
                                          <p:attrName>ppt_x</p:attrName>
                                        </p:attrNameLst>
                                      </p:cBhvr>
                                      <p:tavLst>
                                        <p:tav tm="0">
                                          <p:val>
                                            <p:strVal val="#ppt_x"/>
                                          </p:val>
                                        </p:tav>
                                        <p:tav tm="100000">
                                          <p:val>
                                            <p:strVal val="#ppt_x"/>
                                          </p:val>
                                        </p:tav>
                                      </p:tavLst>
                                    </p:anim>
                                    <p:anim calcmode="lin" valueType="num">
                                      <p:cBhvr additive="base">
                                        <p:cTn id="62"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additive="base">
                                        <p:cTn id="67" dur="500" fill="hold"/>
                                        <p:tgtEl>
                                          <p:spTgt spid="28"/>
                                        </p:tgtEl>
                                        <p:attrNameLst>
                                          <p:attrName>ppt_x</p:attrName>
                                        </p:attrNameLst>
                                      </p:cBhvr>
                                      <p:tavLst>
                                        <p:tav tm="0">
                                          <p:val>
                                            <p:strVal val="#ppt_x"/>
                                          </p:val>
                                        </p:tav>
                                        <p:tav tm="100000">
                                          <p:val>
                                            <p:strVal val="#ppt_x"/>
                                          </p:val>
                                        </p:tav>
                                      </p:tavLst>
                                    </p:anim>
                                    <p:anim calcmode="lin" valueType="num">
                                      <p:cBhvr additive="base">
                                        <p:cTn id="68"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29"/>
                                        </p:tgtEl>
                                        <p:attrNameLst>
                                          <p:attrName>style.visibility</p:attrName>
                                        </p:attrNameLst>
                                      </p:cBhvr>
                                      <p:to>
                                        <p:strVal val="visible"/>
                                      </p:to>
                                    </p:set>
                                    <p:anim calcmode="lin" valueType="num">
                                      <p:cBhvr additive="base">
                                        <p:cTn id="73" dur="500" fill="hold"/>
                                        <p:tgtEl>
                                          <p:spTgt spid="29"/>
                                        </p:tgtEl>
                                        <p:attrNameLst>
                                          <p:attrName>ppt_x</p:attrName>
                                        </p:attrNameLst>
                                      </p:cBhvr>
                                      <p:tavLst>
                                        <p:tav tm="0">
                                          <p:val>
                                            <p:strVal val="#ppt_x"/>
                                          </p:val>
                                        </p:tav>
                                        <p:tav tm="100000">
                                          <p:val>
                                            <p:strVal val="#ppt_x"/>
                                          </p:val>
                                        </p:tav>
                                      </p:tavLst>
                                    </p:anim>
                                    <p:anim calcmode="lin" valueType="num">
                                      <p:cBhvr additive="base">
                                        <p:cTn id="74"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9"/>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42" presetClass="entr" presetSubtype="0" fill="hold" grpId="0" nodeType="clickEffect">
                                  <p:stCondLst>
                                    <p:cond delay="0"/>
                                  </p:stCondLst>
                                  <p:childTnLst>
                                    <p:set>
                                      <p:cBhvr>
                                        <p:cTn id="82" dur="1" fill="hold">
                                          <p:stCondLst>
                                            <p:cond delay="0"/>
                                          </p:stCondLst>
                                        </p:cTn>
                                        <p:tgtEl>
                                          <p:spTgt spid="31"/>
                                        </p:tgtEl>
                                        <p:attrNameLst>
                                          <p:attrName>style.visibility</p:attrName>
                                        </p:attrNameLst>
                                      </p:cBhvr>
                                      <p:to>
                                        <p:strVal val="visible"/>
                                      </p:to>
                                    </p:set>
                                    <p:animEffect transition="in" filter="fade">
                                      <p:cBhvr>
                                        <p:cTn id="83" dur="1000"/>
                                        <p:tgtEl>
                                          <p:spTgt spid="31"/>
                                        </p:tgtEl>
                                      </p:cBhvr>
                                    </p:animEffect>
                                    <p:anim calcmode="lin" valueType="num">
                                      <p:cBhvr>
                                        <p:cTn id="84" dur="1000" fill="hold"/>
                                        <p:tgtEl>
                                          <p:spTgt spid="31"/>
                                        </p:tgtEl>
                                        <p:attrNameLst>
                                          <p:attrName>ppt_x</p:attrName>
                                        </p:attrNameLst>
                                      </p:cBhvr>
                                      <p:tavLst>
                                        <p:tav tm="0">
                                          <p:val>
                                            <p:strVal val="#ppt_x"/>
                                          </p:val>
                                        </p:tav>
                                        <p:tav tm="100000">
                                          <p:val>
                                            <p:strVal val="#ppt_x"/>
                                          </p:val>
                                        </p:tav>
                                      </p:tavLst>
                                    </p:anim>
                                    <p:anim calcmode="lin" valueType="num">
                                      <p:cBhvr>
                                        <p:cTn id="85"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 presetClass="entr" presetSubtype="4" fill="hold" grpId="0" nodeType="clickEffect">
                                  <p:stCondLst>
                                    <p:cond delay="0"/>
                                  </p:stCondLst>
                                  <p:childTnLst>
                                    <p:set>
                                      <p:cBhvr>
                                        <p:cTn id="89" dur="1" fill="hold">
                                          <p:stCondLst>
                                            <p:cond delay="0"/>
                                          </p:stCondLst>
                                        </p:cTn>
                                        <p:tgtEl>
                                          <p:spTgt spid="30"/>
                                        </p:tgtEl>
                                        <p:attrNameLst>
                                          <p:attrName>style.visibility</p:attrName>
                                        </p:attrNameLst>
                                      </p:cBhvr>
                                      <p:to>
                                        <p:strVal val="visible"/>
                                      </p:to>
                                    </p:set>
                                    <p:anim calcmode="lin" valueType="num">
                                      <p:cBhvr additive="base">
                                        <p:cTn id="90" dur="500" fill="hold"/>
                                        <p:tgtEl>
                                          <p:spTgt spid="30"/>
                                        </p:tgtEl>
                                        <p:attrNameLst>
                                          <p:attrName>ppt_x</p:attrName>
                                        </p:attrNameLst>
                                      </p:cBhvr>
                                      <p:tavLst>
                                        <p:tav tm="0">
                                          <p:val>
                                            <p:strVal val="#ppt_x"/>
                                          </p:val>
                                        </p:tav>
                                        <p:tav tm="100000">
                                          <p:val>
                                            <p:strVal val="#ppt_x"/>
                                          </p:val>
                                        </p:tav>
                                      </p:tavLst>
                                    </p:anim>
                                    <p:anim calcmode="lin" valueType="num">
                                      <p:cBhvr additive="base">
                                        <p:cTn id="91"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2" presetClass="entr" presetSubtype="4" fill="hold" grpId="0" nodeType="clickEffect">
                                  <p:stCondLst>
                                    <p:cond delay="0"/>
                                  </p:stCondLst>
                                  <p:childTnLst>
                                    <p:set>
                                      <p:cBhvr>
                                        <p:cTn id="95" dur="1" fill="hold">
                                          <p:stCondLst>
                                            <p:cond delay="0"/>
                                          </p:stCondLst>
                                        </p:cTn>
                                        <p:tgtEl>
                                          <p:spTgt spid="34"/>
                                        </p:tgtEl>
                                        <p:attrNameLst>
                                          <p:attrName>style.visibility</p:attrName>
                                        </p:attrNameLst>
                                      </p:cBhvr>
                                      <p:to>
                                        <p:strVal val="visible"/>
                                      </p:to>
                                    </p:set>
                                    <p:anim calcmode="lin" valueType="num">
                                      <p:cBhvr additive="base">
                                        <p:cTn id="96" dur="500" fill="hold"/>
                                        <p:tgtEl>
                                          <p:spTgt spid="34"/>
                                        </p:tgtEl>
                                        <p:attrNameLst>
                                          <p:attrName>ppt_x</p:attrName>
                                        </p:attrNameLst>
                                      </p:cBhvr>
                                      <p:tavLst>
                                        <p:tav tm="0">
                                          <p:val>
                                            <p:strVal val="#ppt_x"/>
                                          </p:val>
                                        </p:tav>
                                        <p:tav tm="100000">
                                          <p:val>
                                            <p:strVal val="#ppt_x"/>
                                          </p:val>
                                        </p:tav>
                                      </p:tavLst>
                                    </p:anim>
                                    <p:anim calcmode="lin" valueType="num">
                                      <p:cBhvr additive="base">
                                        <p:cTn id="97"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2" presetClass="entr" presetSubtype="4" fill="hold" grpId="0" nodeType="clickEffect">
                                  <p:stCondLst>
                                    <p:cond delay="0"/>
                                  </p:stCondLst>
                                  <p:childTnLst>
                                    <p:set>
                                      <p:cBhvr>
                                        <p:cTn id="101" dur="1" fill="hold">
                                          <p:stCondLst>
                                            <p:cond delay="0"/>
                                          </p:stCondLst>
                                        </p:cTn>
                                        <p:tgtEl>
                                          <p:spTgt spid="25"/>
                                        </p:tgtEl>
                                        <p:attrNameLst>
                                          <p:attrName>style.visibility</p:attrName>
                                        </p:attrNameLst>
                                      </p:cBhvr>
                                      <p:to>
                                        <p:strVal val="visible"/>
                                      </p:to>
                                    </p:set>
                                    <p:anim calcmode="lin" valueType="num">
                                      <p:cBhvr additive="base">
                                        <p:cTn id="102" dur="500" fill="hold"/>
                                        <p:tgtEl>
                                          <p:spTgt spid="25"/>
                                        </p:tgtEl>
                                        <p:attrNameLst>
                                          <p:attrName>ppt_x</p:attrName>
                                        </p:attrNameLst>
                                      </p:cBhvr>
                                      <p:tavLst>
                                        <p:tav tm="0">
                                          <p:val>
                                            <p:strVal val="#ppt_x"/>
                                          </p:val>
                                        </p:tav>
                                        <p:tav tm="100000">
                                          <p:val>
                                            <p:strVal val="#ppt_x"/>
                                          </p:val>
                                        </p:tav>
                                      </p:tavLst>
                                    </p:anim>
                                    <p:anim calcmode="lin" valueType="num">
                                      <p:cBhvr additive="base">
                                        <p:cTn id="103"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2" presetClass="entr" presetSubtype="4" fill="hold" grpId="0" nodeType="clickEffect">
                                  <p:stCondLst>
                                    <p:cond delay="0"/>
                                  </p:stCondLst>
                                  <p:childTnLst>
                                    <p:set>
                                      <p:cBhvr>
                                        <p:cTn id="107" dur="1" fill="hold">
                                          <p:stCondLst>
                                            <p:cond delay="0"/>
                                          </p:stCondLst>
                                        </p:cTn>
                                        <p:tgtEl>
                                          <p:spTgt spid="39"/>
                                        </p:tgtEl>
                                        <p:attrNameLst>
                                          <p:attrName>style.visibility</p:attrName>
                                        </p:attrNameLst>
                                      </p:cBhvr>
                                      <p:to>
                                        <p:strVal val="visible"/>
                                      </p:to>
                                    </p:set>
                                    <p:anim calcmode="lin" valueType="num">
                                      <p:cBhvr additive="base">
                                        <p:cTn id="108" dur="500" fill="hold"/>
                                        <p:tgtEl>
                                          <p:spTgt spid="39"/>
                                        </p:tgtEl>
                                        <p:attrNameLst>
                                          <p:attrName>ppt_x</p:attrName>
                                        </p:attrNameLst>
                                      </p:cBhvr>
                                      <p:tavLst>
                                        <p:tav tm="0">
                                          <p:val>
                                            <p:strVal val="#ppt_x"/>
                                          </p:val>
                                        </p:tav>
                                        <p:tav tm="100000">
                                          <p:val>
                                            <p:strVal val="#ppt_x"/>
                                          </p:val>
                                        </p:tav>
                                      </p:tavLst>
                                    </p:anim>
                                    <p:anim calcmode="lin" valueType="num">
                                      <p:cBhvr additive="base">
                                        <p:cTn id="109"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10" fill="hold">
                      <p:stCondLst>
                        <p:cond delay="indefinite"/>
                      </p:stCondLst>
                      <p:childTnLst>
                        <p:par>
                          <p:cTn id="111" fill="hold">
                            <p:stCondLst>
                              <p:cond delay="0"/>
                            </p:stCondLst>
                            <p:childTnLst>
                              <p:par>
                                <p:cTn id="112" presetID="2" presetClass="entr" presetSubtype="4" fill="hold" grpId="0" nodeType="clickEffect">
                                  <p:stCondLst>
                                    <p:cond delay="0"/>
                                  </p:stCondLst>
                                  <p:childTnLst>
                                    <p:set>
                                      <p:cBhvr>
                                        <p:cTn id="113" dur="1" fill="hold">
                                          <p:stCondLst>
                                            <p:cond delay="0"/>
                                          </p:stCondLst>
                                        </p:cTn>
                                        <p:tgtEl>
                                          <p:spTgt spid="35"/>
                                        </p:tgtEl>
                                        <p:attrNameLst>
                                          <p:attrName>style.visibility</p:attrName>
                                        </p:attrNameLst>
                                      </p:cBhvr>
                                      <p:to>
                                        <p:strVal val="visible"/>
                                      </p:to>
                                    </p:set>
                                    <p:anim calcmode="lin" valueType="num">
                                      <p:cBhvr additive="base">
                                        <p:cTn id="114" dur="500" fill="hold"/>
                                        <p:tgtEl>
                                          <p:spTgt spid="35"/>
                                        </p:tgtEl>
                                        <p:attrNameLst>
                                          <p:attrName>ppt_x</p:attrName>
                                        </p:attrNameLst>
                                      </p:cBhvr>
                                      <p:tavLst>
                                        <p:tav tm="0">
                                          <p:val>
                                            <p:strVal val="#ppt_x"/>
                                          </p:val>
                                        </p:tav>
                                        <p:tav tm="100000">
                                          <p:val>
                                            <p:strVal val="#ppt_x"/>
                                          </p:val>
                                        </p:tav>
                                      </p:tavLst>
                                    </p:anim>
                                    <p:anim calcmode="lin" valueType="num">
                                      <p:cBhvr additive="base">
                                        <p:cTn id="115"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116" fill="hold">
                      <p:stCondLst>
                        <p:cond delay="indefinite"/>
                      </p:stCondLst>
                      <p:childTnLst>
                        <p:par>
                          <p:cTn id="117" fill="hold">
                            <p:stCondLst>
                              <p:cond delay="0"/>
                            </p:stCondLst>
                            <p:childTnLst>
                              <p:par>
                                <p:cTn id="118" presetID="42" presetClass="entr" presetSubtype="0" fill="hold" grpId="0" nodeType="clickEffect">
                                  <p:stCondLst>
                                    <p:cond delay="0"/>
                                  </p:stCondLst>
                                  <p:childTnLst>
                                    <p:set>
                                      <p:cBhvr>
                                        <p:cTn id="119" dur="1" fill="hold">
                                          <p:stCondLst>
                                            <p:cond delay="0"/>
                                          </p:stCondLst>
                                        </p:cTn>
                                        <p:tgtEl>
                                          <p:spTgt spid="36"/>
                                        </p:tgtEl>
                                        <p:attrNameLst>
                                          <p:attrName>style.visibility</p:attrName>
                                        </p:attrNameLst>
                                      </p:cBhvr>
                                      <p:to>
                                        <p:strVal val="visible"/>
                                      </p:to>
                                    </p:set>
                                    <p:animEffect transition="in" filter="fade">
                                      <p:cBhvr>
                                        <p:cTn id="120" dur="1000"/>
                                        <p:tgtEl>
                                          <p:spTgt spid="36"/>
                                        </p:tgtEl>
                                      </p:cBhvr>
                                    </p:animEffect>
                                    <p:anim calcmode="lin" valueType="num">
                                      <p:cBhvr>
                                        <p:cTn id="121" dur="1000" fill="hold"/>
                                        <p:tgtEl>
                                          <p:spTgt spid="36"/>
                                        </p:tgtEl>
                                        <p:attrNameLst>
                                          <p:attrName>ppt_x</p:attrName>
                                        </p:attrNameLst>
                                      </p:cBhvr>
                                      <p:tavLst>
                                        <p:tav tm="0">
                                          <p:val>
                                            <p:strVal val="#ppt_x"/>
                                          </p:val>
                                        </p:tav>
                                        <p:tav tm="100000">
                                          <p:val>
                                            <p:strVal val="#ppt_x"/>
                                          </p:val>
                                        </p:tav>
                                      </p:tavLst>
                                    </p:anim>
                                    <p:anim calcmode="lin" valueType="num">
                                      <p:cBhvr>
                                        <p:cTn id="122"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4" fill="hold" grpId="0" nodeType="clickEffect">
                                  <p:stCondLst>
                                    <p:cond delay="0"/>
                                  </p:stCondLst>
                                  <p:childTnLst>
                                    <p:set>
                                      <p:cBhvr>
                                        <p:cTn id="126" dur="1" fill="hold">
                                          <p:stCondLst>
                                            <p:cond delay="0"/>
                                          </p:stCondLst>
                                        </p:cTn>
                                        <p:tgtEl>
                                          <p:spTgt spid="37"/>
                                        </p:tgtEl>
                                        <p:attrNameLst>
                                          <p:attrName>style.visibility</p:attrName>
                                        </p:attrNameLst>
                                      </p:cBhvr>
                                      <p:to>
                                        <p:strVal val="visible"/>
                                      </p:to>
                                    </p:set>
                                    <p:anim calcmode="lin" valueType="num">
                                      <p:cBhvr additive="base">
                                        <p:cTn id="127" dur="500" fill="hold"/>
                                        <p:tgtEl>
                                          <p:spTgt spid="37"/>
                                        </p:tgtEl>
                                        <p:attrNameLst>
                                          <p:attrName>ppt_x</p:attrName>
                                        </p:attrNameLst>
                                      </p:cBhvr>
                                      <p:tavLst>
                                        <p:tav tm="0">
                                          <p:val>
                                            <p:strVal val="#ppt_x"/>
                                          </p:val>
                                        </p:tav>
                                        <p:tav tm="100000">
                                          <p:val>
                                            <p:strVal val="#ppt_x"/>
                                          </p:val>
                                        </p:tav>
                                      </p:tavLst>
                                    </p:anim>
                                    <p:anim calcmode="lin" valueType="num">
                                      <p:cBhvr additive="base">
                                        <p:cTn id="128"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4" fill="hold" grpId="0" nodeType="clickEffect">
                                  <p:stCondLst>
                                    <p:cond delay="0"/>
                                  </p:stCondLst>
                                  <p:childTnLst>
                                    <p:set>
                                      <p:cBhvr>
                                        <p:cTn id="132" dur="1" fill="hold">
                                          <p:stCondLst>
                                            <p:cond delay="0"/>
                                          </p:stCondLst>
                                        </p:cTn>
                                        <p:tgtEl>
                                          <p:spTgt spid="40"/>
                                        </p:tgtEl>
                                        <p:attrNameLst>
                                          <p:attrName>style.visibility</p:attrName>
                                        </p:attrNameLst>
                                      </p:cBhvr>
                                      <p:to>
                                        <p:strVal val="visible"/>
                                      </p:to>
                                    </p:set>
                                    <p:anim calcmode="lin" valueType="num">
                                      <p:cBhvr additive="base">
                                        <p:cTn id="133" dur="500" fill="hold"/>
                                        <p:tgtEl>
                                          <p:spTgt spid="40"/>
                                        </p:tgtEl>
                                        <p:attrNameLst>
                                          <p:attrName>ppt_x</p:attrName>
                                        </p:attrNameLst>
                                      </p:cBhvr>
                                      <p:tavLst>
                                        <p:tav tm="0">
                                          <p:val>
                                            <p:strVal val="#ppt_x"/>
                                          </p:val>
                                        </p:tav>
                                        <p:tav tm="100000">
                                          <p:val>
                                            <p:strVal val="#ppt_x"/>
                                          </p:val>
                                        </p:tav>
                                      </p:tavLst>
                                    </p:anim>
                                    <p:anim calcmode="lin" valueType="num">
                                      <p:cBhvr additive="base">
                                        <p:cTn id="134"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4" fill="hold" grpId="0" nodeType="clickEffect">
                                  <p:stCondLst>
                                    <p:cond delay="0"/>
                                  </p:stCondLst>
                                  <p:childTnLst>
                                    <p:set>
                                      <p:cBhvr>
                                        <p:cTn id="138" dur="1" fill="hold">
                                          <p:stCondLst>
                                            <p:cond delay="0"/>
                                          </p:stCondLst>
                                        </p:cTn>
                                        <p:tgtEl>
                                          <p:spTgt spid="38"/>
                                        </p:tgtEl>
                                        <p:attrNameLst>
                                          <p:attrName>style.visibility</p:attrName>
                                        </p:attrNameLst>
                                      </p:cBhvr>
                                      <p:to>
                                        <p:strVal val="visible"/>
                                      </p:to>
                                    </p:set>
                                    <p:anim calcmode="lin" valueType="num">
                                      <p:cBhvr additive="base">
                                        <p:cTn id="139" dur="500" fill="hold"/>
                                        <p:tgtEl>
                                          <p:spTgt spid="38"/>
                                        </p:tgtEl>
                                        <p:attrNameLst>
                                          <p:attrName>ppt_x</p:attrName>
                                        </p:attrNameLst>
                                      </p:cBhvr>
                                      <p:tavLst>
                                        <p:tav tm="0">
                                          <p:val>
                                            <p:strVal val="#ppt_x"/>
                                          </p:val>
                                        </p:tav>
                                        <p:tav tm="100000">
                                          <p:val>
                                            <p:strVal val="#ppt_x"/>
                                          </p:val>
                                        </p:tav>
                                      </p:tavLst>
                                    </p:anim>
                                    <p:anim calcmode="lin" valueType="num">
                                      <p:cBhvr additive="base">
                                        <p:cTn id="140"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4" fill="hold" grpId="0" nodeType="clickEffect">
                                  <p:stCondLst>
                                    <p:cond delay="0"/>
                                  </p:stCondLst>
                                  <p:childTnLst>
                                    <p:set>
                                      <p:cBhvr>
                                        <p:cTn id="144" dur="1" fill="hold">
                                          <p:stCondLst>
                                            <p:cond delay="0"/>
                                          </p:stCondLst>
                                        </p:cTn>
                                        <p:tgtEl>
                                          <p:spTgt spid="41"/>
                                        </p:tgtEl>
                                        <p:attrNameLst>
                                          <p:attrName>style.visibility</p:attrName>
                                        </p:attrNameLst>
                                      </p:cBhvr>
                                      <p:to>
                                        <p:strVal val="visible"/>
                                      </p:to>
                                    </p:set>
                                    <p:anim calcmode="lin" valueType="num">
                                      <p:cBhvr additive="base">
                                        <p:cTn id="145" dur="500" fill="hold"/>
                                        <p:tgtEl>
                                          <p:spTgt spid="41"/>
                                        </p:tgtEl>
                                        <p:attrNameLst>
                                          <p:attrName>ppt_x</p:attrName>
                                        </p:attrNameLst>
                                      </p:cBhvr>
                                      <p:tavLst>
                                        <p:tav tm="0">
                                          <p:val>
                                            <p:strVal val="#ppt_x"/>
                                          </p:val>
                                        </p:tav>
                                        <p:tav tm="100000">
                                          <p:val>
                                            <p:strVal val="#ppt_x"/>
                                          </p:val>
                                        </p:tav>
                                      </p:tavLst>
                                    </p:anim>
                                    <p:anim calcmode="lin" valueType="num">
                                      <p:cBhvr additive="base">
                                        <p:cTn id="14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4" fill="hold" grpId="0" nodeType="clickEffect">
                                  <p:stCondLst>
                                    <p:cond delay="0"/>
                                  </p:stCondLst>
                                  <p:childTnLst>
                                    <p:set>
                                      <p:cBhvr>
                                        <p:cTn id="150" dur="1" fill="hold">
                                          <p:stCondLst>
                                            <p:cond delay="0"/>
                                          </p:stCondLst>
                                        </p:cTn>
                                        <p:tgtEl>
                                          <p:spTgt spid="5"/>
                                        </p:tgtEl>
                                        <p:attrNameLst>
                                          <p:attrName>style.visibility</p:attrName>
                                        </p:attrNameLst>
                                      </p:cBhvr>
                                      <p:to>
                                        <p:strVal val="visible"/>
                                      </p:to>
                                    </p:set>
                                    <p:anim calcmode="lin" valueType="num">
                                      <p:cBhvr additive="base">
                                        <p:cTn id="151" dur="500" fill="hold"/>
                                        <p:tgtEl>
                                          <p:spTgt spid="5"/>
                                        </p:tgtEl>
                                        <p:attrNameLst>
                                          <p:attrName>ppt_x</p:attrName>
                                        </p:attrNameLst>
                                      </p:cBhvr>
                                      <p:tavLst>
                                        <p:tav tm="0">
                                          <p:val>
                                            <p:strVal val="#ppt_x"/>
                                          </p:val>
                                        </p:tav>
                                        <p:tav tm="100000">
                                          <p:val>
                                            <p:strVal val="#ppt_x"/>
                                          </p:val>
                                        </p:tav>
                                      </p:tavLst>
                                    </p:anim>
                                    <p:anim calcmode="lin" valueType="num">
                                      <p:cBhvr additive="base">
                                        <p:cTn id="15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42" presetClass="entr" presetSubtype="0" fill="hold" grpId="0" nodeType="clickEffect">
                                  <p:stCondLst>
                                    <p:cond delay="0"/>
                                  </p:stCondLst>
                                  <p:childTnLst>
                                    <p:set>
                                      <p:cBhvr>
                                        <p:cTn id="156" dur="1" fill="hold">
                                          <p:stCondLst>
                                            <p:cond delay="0"/>
                                          </p:stCondLst>
                                        </p:cTn>
                                        <p:tgtEl>
                                          <p:spTgt spid="43"/>
                                        </p:tgtEl>
                                        <p:attrNameLst>
                                          <p:attrName>style.visibility</p:attrName>
                                        </p:attrNameLst>
                                      </p:cBhvr>
                                      <p:to>
                                        <p:strVal val="visible"/>
                                      </p:to>
                                    </p:set>
                                    <p:animEffect transition="in" filter="fade">
                                      <p:cBhvr>
                                        <p:cTn id="157" dur="1000"/>
                                        <p:tgtEl>
                                          <p:spTgt spid="43"/>
                                        </p:tgtEl>
                                      </p:cBhvr>
                                    </p:animEffect>
                                    <p:anim calcmode="lin" valueType="num">
                                      <p:cBhvr>
                                        <p:cTn id="158" dur="1000" fill="hold"/>
                                        <p:tgtEl>
                                          <p:spTgt spid="43"/>
                                        </p:tgtEl>
                                        <p:attrNameLst>
                                          <p:attrName>ppt_x</p:attrName>
                                        </p:attrNameLst>
                                      </p:cBhvr>
                                      <p:tavLst>
                                        <p:tav tm="0">
                                          <p:val>
                                            <p:strVal val="#ppt_x"/>
                                          </p:val>
                                        </p:tav>
                                        <p:tav tm="100000">
                                          <p:val>
                                            <p:strVal val="#ppt_x"/>
                                          </p:val>
                                        </p:tav>
                                      </p:tavLst>
                                    </p:anim>
                                    <p:anim calcmode="lin" valueType="num">
                                      <p:cBhvr>
                                        <p:cTn id="15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P spid="8" grpId="0" animBg="1"/>
      <p:bldP spid="12" grpId="0" animBg="1"/>
      <p:bldP spid="27" grpId="0"/>
      <p:bldP spid="28" grpId="0"/>
      <p:bldP spid="29" grpId="0"/>
      <p:bldP spid="31" grpId="0"/>
      <p:bldP spid="4" grpId="0"/>
      <p:bldP spid="19" grpId="0"/>
      <p:bldP spid="25" grpId="0"/>
      <p:bldP spid="30" grpId="0"/>
      <p:bldP spid="34" grpId="0"/>
      <p:bldP spid="35" grpId="0"/>
      <p:bldP spid="36" grpId="0"/>
      <p:bldP spid="37" grpId="0"/>
      <p:bldP spid="38" grpId="0"/>
      <p:bldP spid="39" grpId="0" animBg="1"/>
      <p:bldP spid="40" grpId="0" animBg="1"/>
      <p:bldP spid="41" grpId="0"/>
      <p:bldP spid="43" grpId="0"/>
      <p:bldP spid="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131</Words>
  <Application>Microsoft Macintosh PowerPoint</Application>
  <PresentationFormat>Benutzerdefiniert</PresentationFormat>
  <Paragraphs>23</Paragraphs>
  <Slides>1</Slides>
  <Notes>0</Notes>
  <HiddenSlides>0</HiddenSlides>
  <MMClips>0</MMClips>
  <ScaleCrop>false</ScaleCrop>
  <HeadingPairs>
    <vt:vector size="4" baseType="variant">
      <vt:variant>
        <vt:lpstr>Design</vt:lpstr>
      </vt:variant>
      <vt:variant>
        <vt:i4>1</vt:i4>
      </vt:variant>
      <vt:variant>
        <vt:lpstr>Folientitel</vt:lpstr>
      </vt:variant>
      <vt:variant>
        <vt:i4>1</vt:i4>
      </vt:variant>
    </vt:vector>
  </HeadingPairs>
  <TitlesOfParts>
    <vt:vector size="2" baseType="lpstr">
      <vt:lpstr>Office Theme</vt:lpstr>
      <vt:lpstr>In einem Autotank befinden sich noch 35 Liter Benzin. Da Herr Schiller in Urlaub fährt, füllt er den Tank mit weiteren 30 Litern auf. Wie viele Liter Benzin sind jetzt im Tank?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Manfred Luft</dc:creator>
  <cp:lastModifiedBy>Georg Luft</cp:lastModifiedBy>
  <cp:revision>29</cp:revision>
  <cp:lastPrinted>2015-07-31T12:20:38Z</cp:lastPrinted>
  <dcterms:created xsi:type="dcterms:W3CDTF">2015-07-06T16:22:22Z</dcterms:created>
  <dcterms:modified xsi:type="dcterms:W3CDTF">2016-02-22T16:06:04Z</dcterms:modified>
</cp:coreProperties>
</file>