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305353" y="287238"/>
            <a:ext cx="9477795" cy="1154911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Herr Meister kauft zum 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Abfüllen 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Rotwein in größeren 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Gefäßen.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Für den l bezahlt er 1,50 €.</a:t>
            </a:r>
            <a:b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Er bezahlt für die Lieferung 300 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Euro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viel Liter hat er </a:t>
            </a:r>
            <a:r>
              <a:rPr lang="de-DE" sz="16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bestellt?</a:t>
            </a: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36597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l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36597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</a:t>
            </a:r>
            <a:r>
              <a:rPr lang="de-DE" sz="1400" dirty="0"/>
              <a:t> 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4898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l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1723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300 €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252481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1,50 €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6976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l hat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664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0352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Seite).</a:t>
            </a:r>
            <a:endParaRPr lang="de-DE" sz="1600" dirty="0" smtClean="0"/>
          </a:p>
        </p:txBody>
      </p:sp>
      <p:sp>
        <p:nvSpPr>
          <p:cNvPr id="21" name="Textfeld 20"/>
          <p:cNvSpPr txBox="1"/>
          <p:nvPr/>
        </p:nvSpPr>
        <p:spPr>
          <a:xfrm>
            <a:off x="1316947" y="5466159"/>
            <a:ext cx="313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Herr Meister hat 200 l bestellt.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43805" y="4295775"/>
            <a:ext cx="3756126" cy="103817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425043" y="4500740"/>
            <a:ext cx="234045" cy="83320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3043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1,50 €  * x = </a:t>
            </a:r>
            <a:r>
              <a:rPr lang="de-DE" dirty="0"/>
              <a:t> </a:t>
            </a:r>
            <a:r>
              <a:rPr lang="de-DE" dirty="0" smtClean="0"/>
              <a:t>300 €;</a:t>
            </a:r>
          </a:p>
          <a:p>
            <a:r>
              <a:rPr lang="de-DE" dirty="0" smtClean="0"/>
              <a:t> x = 300 € : 1,50 €; x = 200;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9631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300 €: x = 1,50 €;</a:t>
            </a:r>
          </a:p>
          <a:p>
            <a:r>
              <a:rPr lang="de-DE" dirty="0"/>
              <a:t> </a:t>
            </a:r>
            <a:r>
              <a:rPr lang="de-DE" dirty="0" smtClean="0"/>
              <a:t>x = 300 €  : 1,50 €;  = 200;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</a:t>
            </a:r>
            <a:r>
              <a:rPr lang="de-DE" dirty="0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146</Words>
  <Application>Microsoft Macintosh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Meister kauft zum Abfüllen Rotwein in größeren Gefäßen. Für den l bezahlt er 1,50 €. Er bezahlt für die Lieferung 300 Euro. Wie viel Liter hat er bestellt?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35</cp:revision>
  <cp:lastPrinted>2015-07-31T12:27:02Z</cp:lastPrinted>
  <dcterms:created xsi:type="dcterms:W3CDTF">2015-07-29T13:12:24Z</dcterms:created>
  <dcterms:modified xsi:type="dcterms:W3CDTF">2016-02-24T11:32:10Z</dcterms:modified>
</cp:coreProperties>
</file>