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-84" y="-2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21.01.2016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91518"/>
            <a:ext cx="9144000" cy="954087"/>
          </a:xfrm>
        </p:spPr>
        <p:txBody>
          <a:bodyPr>
            <a:normAutofit/>
          </a:bodyPr>
          <a:lstStyle/>
          <a:p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Text</a:t>
            </a:r>
            <a: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de-DE" sz="1800" b="1" dirty="0">
              <a:latin typeface="Batang" panose="02030600000101010101" pitchFamily="18" charset="-127"/>
              <a:ea typeface="Batang" panose="02030600000101010101" pitchFamily="18" charset="-127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17556" y="2225577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429753" y="3460882"/>
            <a:ext cx="1229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der….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Preis, Länge usw.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83403" y="438626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</a:t>
            </a:r>
            <a:r>
              <a:rPr lang="de-DE" dirty="0" smtClean="0"/>
              <a:t> (  )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092629" y="4338973"/>
            <a:ext cx="1308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Zweite Zahl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100637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Zahl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7948612" y="3995737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8193518" y="4026946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*x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:x</a:t>
            </a:r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1643519" y="5451106"/>
            <a:ext cx="75962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1218591" y="1083193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67836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05630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( nur x, kein „Kästchen“ ).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( diesmal nur auf der rechten Seite ).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524000" y="5828966"/>
            <a:ext cx="3135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  <a:endParaRPr lang="de-DE" dirty="0"/>
          </a:p>
        </p:txBody>
      </p:sp>
      <p:sp>
        <p:nvSpPr>
          <p:cNvPr id="30" name="Nach rechts gekrümmter Pfeil 29"/>
          <p:cNvSpPr/>
          <p:nvPr/>
        </p:nvSpPr>
        <p:spPr>
          <a:xfrm flipH="1">
            <a:off x="7434262" y="3833497"/>
            <a:ext cx="759256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20" name="Gerade Verbindung mit Pfeil 19"/>
          <p:cNvCxnSpPr/>
          <p:nvPr/>
        </p:nvCxnSpPr>
        <p:spPr>
          <a:xfrm flipH="1">
            <a:off x="4643805" y="4286250"/>
            <a:ext cx="2727372" cy="1047694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/>
          <p:nvPr/>
        </p:nvCxnSpPr>
        <p:spPr>
          <a:xfrm flipH="1">
            <a:off x="4659087" y="4295775"/>
            <a:ext cx="3740843" cy="1151456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>
            <a:endCxn id="17" idx="3"/>
          </p:cNvCxnSpPr>
          <p:nvPr/>
        </p:nvCxnSpPr>
        <p:spPr>
          <a:xfrm flipH="1" flipV="1">
            <a:off x="4569228" y="4570928"/>
            <a:ext cx="89860" cy="763017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feld 41"/>
          <p:cNvSpPr txBox="1"/>
          <p:nvPr/>
        </p:nvSpPr>
        <p:spPr>
          <a:xfrm>
            <a:off x="8529637" y="3460882"/>
            <a:ext cx="2586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Zahl * x = Zweite Zahl;</a:t>
            </a:r>
          </a:p>
          <a:p>
            <a:r>
              <a:rPr lang="de-DE" dirty="0" smtClean="0"/>
              <a:t> x = Zweite Zahl : Zahl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529637" y="2113185"/>
            <a:ext cx="23893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Zweite Zahl : x = Zahl;</a:t>
            </a:r>
          </a:p>
          <a:p>
            <a:r>
              <a:rPr lang="de-DE" dirty="0"/>
              <a:t> </a:t>
            </a:r>
            <a:r>
              <a:rPr lang="de-DE" dirty="0" smtClean="0"/>
              <a:t>x = Zweite Zahl : Zahl;</a:t>
            </a:r>
            <a:endParaRPr lang="de-DE" dirty="0"/>
          </a:p>
        </p:txBody>
      </p:sp>
      <p:sp>
        <p:nvSpPr>
          <p:cNvPr id="44" name="Textfeld 43"/>
          <p:cNvSpPr txBox="1"/>
          <p:nvPr/>
        </p:nvSpPr>
        <p:spPr>
          <a:xfrm>
            <a:off x="8843401" y="2997657"/>
            <a:ext cx="1761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Oder:</a:t>
            </a:r>
            <a:endParaRPr lang="de-DE" dirty="0"/>
          </a:p>
        </p:txBody>
      </p:sp>
      <p:sp>
        <p:nvSpPr>
          <p:cNvPr id="45" name="Textfeld 44"/>
          <p:cNvSpPr txBox="1"/>
          <p:nvPr/>
        </p:nvSpPr>
        <p:spPr>
          <a:xfrm>
            <a:off x="7575176" y="5074024"/>
            <a:ext cx="3639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Das Ergebnis von x kommt in das Feld : Mehrheit /Anzahl der….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0" fill="hold">
                      <p:stCondLst>
                        <p:cond delay="indefinite"/>
                      </p:stCondLst>
                      <p:childTnLst>
                        <p:par>
                          <p:cTn id="191" fill="hold">
                            <p:stCondLst>
                              <p:cond delay="0"/>
                            </p:stCondLst>
                            <p:childTnLst>
                              <p:par>
                                <p:cTn id="19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4" fill="hold">
                      <p:stCondLst>
                        <p:cond delay="indefinite"/>
                      </p:stCondLst>
                      <p:childTnLst>
                        <p:par>
                          <p:cTn id="205" fill="hold">
                            <p:stCondLst>
                              <p:cond delay="0"/>
                            </p:stCondLst>
                            <p:childTnLst>
                              <p:par>
                                <p:cTn id="20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21" grpId="0"/>
      <p:bldP spid="30" grpId="0" animBg="1"/>
      <p:bldP spid="42" grpId="0"/>
      <p:bldP spid="43" grpId="0"/>
      <p:bldP spid="44" grpId="0"/>
      <p:bldP spid="4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112</Words>
  <Application>Microsoft Office PowerPoint</Application>
  <PresentationFormat>Benutzerdefiniert</PresentationFormat>
  <Paragraphs>28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Text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32</cp:revision>
  <cp:lastPrinted>2015-07-31T12:27:02Z</cp:lastPrinted>
  <dcterms:created xsi:type="dcterms:W3CDTF">2015-07-29T13:12:24Z</dcterms:created>
  <dcterms:modified xsi:type="dcterms:W3CDTF">2016-01-21T09:10:26Z</dcterms:modified>
</cp:coreProperties>
</file>