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20155" y="588534"/>
            <a:ext cx="9144000" cy="954087"/>
          </a:xfrm>
        </p:spPr>
        <p:txBody>
          <a:bodyPr>
            <a:noAutofit/>
          </a:bodyPr>
          <a:lstStyle/>
          <a:p>
            <a:r>
              <a:rPr lang="de-DE" sz="1800" dirty="0"/>
              <a:t>Ein Lesebuch </a:t>
            </a:r>
            <a:r>
              <a:rPr lang="de-DE" sz="1800"/>
              <a:t>kostet </a:t>
            </a:r>
            <a:r>
              <a:rPr lang="de-DE" sz="1800" smtClean="0"/>
              <a:t>9 </a:t>
            </a:r>
            <a:r>
              <a:rPr lang="de-DE" sz="1800" dirty="0"/>
              <a:t>€.</a:t>
            </a:r>
            <a:br>
              <a:rPr lang="de-DE" sz="1800" dirty="0"/>
            </a:br>
            <a:r>
              <a:rPr lang="de-DE" sz="1800" dirty="0"/>
              <a:t>Es kommen noch 6 neue Schüler in die Klasse, die noch kein Lesebuch haben</a:t>
            </a:r>
            <a:r>
              <a:rPr lang="de-DE" sz="1800" dirty="0" smtClean="0"/>
              <a:t>.</a:t>
            </a:r>
            <a:br>
              <a:rPr lang="de-DE" sz="1800" dirty="0" smtClean="0"/>
            </a:br>
            <a:r>
              <a:rPr lang="de-DE" sz="1800" dirty="0" smtClean="0"/>
              <a:t>Wie viel kosten diese Bücher? </a:t>
            </a:r>
            <a:r>
              <a:rPr lang="de-DE" sz="1800" dirty="0"/>
              <a:t/>
            </a:r>
            <a:br>
              <a:rPr lang="de-DE" sz="1800" dirty="0"/>
            </a:br>
            <a:endParaRPr lang="de-DE" sz="1800" b="1" dirty="0">
              <a:latin typeface="DejaVu Sans Light" panose="020B0203030804020204" pitchFamily="34" charset="0"/>
              <a:ea typeface="DejaVu Sans Light" panose="020B0203030804020204" pitchFamily="34" charset="0"/>
              <a:cs typeface="DejaVu Sans Light" panose="020B0203030804020204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 und geben die Antwort!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043238" y="3419475"/>
            <a:ext cx="184308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Lesebücher 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Preis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48982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48982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6</a:t>
            </a:r>
          </a:p>
        </p:txBody>
      </p:sp>
      <p:sp>
        <p:nvSpPr>
          <p:cNvPr id="18" name="Textfeld 17"/>
          <p:cNvSpPr txBox="1"/>
          <p:nvPr/>
        </p:nvSpPr>
        <p:spPr>
          <a:xfrm>
            <a:off x="5092629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10063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9 €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flipH="1">
            <a:off x="6658937" y="3840501"/>
            <a:ext cx="570538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>
            <a:off x="2749682" y="3863553"/>
            <a:ext cx="57320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481422" y="402143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42268" y="4055716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580827" y="4036314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 6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068487" y="4081462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* 6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9 € * 6 = x; x = 9 € * 6; x = 54 €;</a:t>
            </a:r>
          </a:p>
          <a:p>
            <a:r>
              <a:rPr lang="de-DE" dirty="0" smtClean="0"/>
              <a:t>Oder:       x </a:t>
            </a:r>
            <a:r>
              <a:rPr lang="de-DE" smtClean="0"/>
              <a:t>= 6 * 9€ ; </a:t>
            </a:r>
            <a:r>
              <a:rPr lang="de-DE" dirty="0" smtClean="0"/>
              <a:t>x = 54 €;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243084" y="5840343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Antwort: </a:t>
            </a:r>
            <a:r>
              <a:rPr lang="de-DE" b="1" dirty="0" smtClean="0"/>
              <a:t>Die 6 Rechenbücher kosten 54 €.</a:t>
            </a:r>
            <a:endParaRPr lang="de-DE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386925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alle Lesebücher den gleichen Preis haben,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4406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</a:t>
            </a:r>
            <a:r>
              <a:rPr lang="de-DE" sz="1600" smtClean="0"/>
              <a:t>Zahlen </a:t>
            </a:r>
            <a:r>
              <a:rPr lang="de-DE" sz="1600" smtClean="0"/>
              <a:t>ein.</a:t>
            </a:r>
            <a:endParaRPr lang="de-DE" sz="1600" dirty="0" smtClean="0"/>
          </a:p>
        </p:txBody>
      </p:sp>
      <p:sp>
        <p:nvSpPr>
          <p:cNvPr id="28" name="Textfeld 27"/>
          <p:cNvSpPr txBox="1"/>
          <p:nvPr/>
        </p:nvSpPr>
        <p:spPr>
          <a:xfrm>
            <a:off x="1218591" y="2101199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(nur x, kein „Kästchen“).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58336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(in Richtung zum x).</a:t>
            </a:r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121</Words>
  <Application>Microsoft Macintosh PowerPoint</Application>
  <PresentationFormat>Benutzerdefiniert</PresentationFormat>
  <Paragraphs>24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Ein Lesebuch kostet 9 €. Es kommen noch 6 neue Schüler in die Klasse, die noch kein Lesebuch haben. Wie viel kosten diese Bücher?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30</cp:revision>
  <cp:lastPrinted>2015-07-30T08:00:25Z</cp:lastPrinted>
  <dcterms:created xsi:type="dcterms:W3CDTF">2015-07-29T13:12:24Z</dcterms:created>
  <dcterms:modified xsi:type="dcterms:W3CDTF">2016-02-23T12:51:03Z</dcterms:modified>
</cp:coreProperties>
</file>