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108" d="100"/>
          <a:sy n="108" d="100"/>
        </p:scale>
        <p:origin x="-108" y="-19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1619631A-88EB-43C1-9F17-DD80D098672C}" type="datetimeFigureOut">
              <a:rPr lang="de-DE" smtClean="0"/>
              <a:t>17.09.2015</a:t>
            </a:fld>
            <a:endParaRPr lang="de-DE"/>
          </a:p>
        </p:txBody>
      </p:sp>
      <p:sp>
        <p:nvSpPr>
          <p:cNvPr id="4" name="Folienbildplatzhalt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579354B5-F3B4-43A1-915E-AD66A1C023CA}" type="slidenum">
              <a:rPr lang="de-DE" smtClean="0"/>
              <a:t>‹Nr.›</a:t>
            </a:fld>
            <a:endParaRPr lang="de-DE"/>
          </a:p>
        </p:txBody>
      </p:sp>
    </p:spTree>
    <p:extLst>
      <p:ext uri="{BB962C8B-B14F-4D97-AF65-F5344CB8AC3E}">
        <p14:creationId xmlns:p14="http://schemas.microsoft.com/office/powerpoint/2010/main" val="1989324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79354B5-F3B4-43A1-915E-AD66A1C023CA}" type="slidenum">
              <a:rPr lang="de-DE" smtClean="0"/>
              <a:t>1</a:t>
            </a:fld>
            <a:endParaRPr lang="de-DE"/>
          </a:p>
        </p:txBody>
      </p:sp>
    </p:spTree>
    <p:extLst>
      <p:ext uri="{BB962C8B-B14F-4D97-AF65-F5344CB8AC3E}">
        <p14:creationId xmlns:p14="http://schemas.microsoft.com/office/powerpoint/2010/main" val="2414628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17.09.2015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17.09.2015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17.09.2015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17.09.2015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17.09.2015</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B1AFCEF6-ED52-4FD0-A1CD-9EB30A3C10BE}" type="datetimeFigureOut">
              <a:rPr lang="de-DE" smtClean="0"/>
              <a:t>17.09.2015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B1AFCEF6-ED52-4FD0-A1CD-9EB30A3C10BE}" type="datetimeFigureOut">
              <a:rPr lang="de-DE" smtClean="0"/>
              <a:t>17.09.2015</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B1AFCEF6-ED52-4FD0-A1CD-9EB30A3C10BE}" type="datetimeFigureOut">
              <a:rPr lang="de-DE" smtClean="0"/>
              <a:t>17.09.2015</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17.09.2015</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17.09.2015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17.09.2015</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17.09.2015</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790575" y="-21027"/>
            <a:ext cx="10617654" cy="1193740"/>
          </a:xfrm>
        </p:spPr>
        <p:txBody>
          <a:bodyPr>
            <a:noAutofit/>
          </a:bodyPr>
          <a:lstStyle/>
          <a:p>
            <a:r>
              <a:rPr lang="de-DE" sz="1800" dirty="0" smtClean="0">
                <a:latin typeface="Lucida Handwriting" panose="03010101010101010101" pitchFamily="66" charset="0"/>
                <a:ea typeface="Microsoft JhengHei" panose="020B0604030504040204" pitchFamily="34" charset="-120"/>
                <a:cs typeface="Iskoola Pota" panose="020B0502040204020203" pitchFamily="34" charset="0"/>
              </a:rPr>
              <a:t>Tante Rosi hat im Sommer viele Gläser mit Marmelade gefüllt.</a:t>
            </a:r>
            <a:br>
              <a:rPr lang="de-DE" sz="1800" dirty="0" smtClean="0">
                <a:latin typeface="Lucida Handwriting" panose="03010101010101010101" pitchFamily="66" charset="0"/>
                <a:ea typeface="Microsoft JhengHei" panose="020B0604030504040204" pitchFamily="34" charset="-120"/>
                <a:cs typeface="Iskoola Pota" panose="020B0502040204020203" pitchFamily="34" charset="0"/>
              </a:rPr>
            </a:br>
            <a:r>
              <a:rPr lang="de-DE" sz="1800" dirty="0" smtClean="0">
                <a:latin typeface="Lucida Handwriting" panose="03010101010101010101" pitchFamily="66" charset="0"/>
                <a:ea typeface="Microsoft JhengHei" panose="020B0604030504040204" pitchFamily="34" charset="-120"/>
                <a:cs typeface="Iskoola Pota" panose="020B0502040204020203" pitchFamily="34" charset="0"/>
              </a:rPr>
              <a:t>Im Herbst verbraucht sie 15 Gläser und hat aber immer noch 35 gefüllte Gläser.</a:t>
            </a:r>
            <a:br>
              <a:rPr lang="de-DE" sz="1800" dirty="0" smtClean="0">
                <a:latin typeface="Lucida Handwriting" panose="03010101010101010101" pitchFamily="66" charset="0"/>
                <a:ea typeface="Microsoft JhengHei" panose="020B0604030504040204" pitchFamily="34" charset="-120"/>
                <a:cs typeface="Iskoola Pota" panose="020B0502040204020203" pitchFamily="34" charset="0"/>
              </a:rPr>
            </a:br>
            <a:r>
              <a:rPr lang="de-DE" sz="1800" dirty="0" smtClean="0">
                <a:latin typeface="Lucida Handwriting" panose="03010101010101010101" pitchFamily="66" charset="0"/>
                <a:ea typeface="Microsoft JhengHei" panose="020B0604030504040204" pitchFamily="34" charset="-120"/>
                <a:cs typeface="Iskoola Pota" panose="020B0502040204020203" pitchFamily="34" charset="0"/>
              </a:rPr>
              <a:t>Wie viele hatte sie unmittelbar nach dem Füllen ? </a:t>
            </a:r>
            <a:endParaRPr lang="de-DE" sz="1800" dirty="0">
              <a:latin typeface="Lucida Handwriting" panose="03010101010101010101" pitchFamily="66" charset="0"/>
              <a:ea typeface="Microsoft JhengHei" panose="020B0604030504040204" pitchFamily="34" charset="-120"/>
              <a:cs typeface="Iskoola Pota" panose="020B0502040204020203" pitchFamily="34" charset="0"/>
            </a:endParaRPr>
          </a:p>
        </p:txBody>
      </p:sp>
      <p:sp>
        <p:nvSpPr>
          <p:cNvPr id="3" name="Untertitel 2"/>
          <p:cNvSpPr>
            <a:spLocks noGrp="1"/>
          </p:cNvSpPr>
          <p:nvPr>
            <p:ph type="subTitle" idx="1"/>
          </p:nvPr>
        </p:nvSpPr>
        <p:spPr>
          <a:xfrm>
            <a:off x="790575" y="2847109"/>
            <a:ext cx="9763125" cy="3262746"/>
          </a:xfrm>
        </p:spPr>
        <p:txBody>
          <a:bodyPr/>
          <a:lstStyle/>
          <a:p>
            <a:r>
              <a:rPr lang="de-DE" dirty="0" smtClean="0"/>
              <a:t> </a:t>
            </a:r>
            <a:endParaRPr lang="de-DE" dirty="0"/>
          </a:p>
        </p:txBody>
      </p:sp>
      <p:sp>
        <p:nvSpPr>
          <p:cNvPr id="6" name="Rechteck 5"/>
          <p:cNvSpPr/>
          <p:nvPr/>
        </p:nvSpPr>
        <p:spPr>
          <a:xfrm>
            <a:off x="1160317" y="37225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5076392"/>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72898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459929"/>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p:nvPr/>
        </p:nvCxnSpPr>
        <p:spPr>
          <a:xfrm>
            <a:off x="2148415" y="4136645"/>
            <a:ext cx="430581" cy="3775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4123844"/>
            <a:ext cx="763381" cy="386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a:endCxn id="7" idx="0"/>
          </p:cNvCxnSpPr>
          <p:nvPr/>
        </p:nvCxnSpPr>
        <p:spPr>
          <a:xfrm>
            <a:off x="2821802" y="4802829"/>
            <a:ext cx="2487" cy="273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638175" y="3308411"/>
            <a:ext cx="2551561" cy="369332"/>
          </a:xfrm>
          <a:prstGeom prst="rect">
            <a:avLst/>
          </a:prstGeom>
          <a:noFill/>
        </p:spPr>
        <p:txBody>
          <a:bodyPr wrap="square" rtlCol="0">
            <a:spAutoFit/>
          </a:bodyPr>
          <a:lstStyle/>
          <a:p>
            <a:r>
              <a:rPr lang="de-DE" dirty="0"/>
              <a:t>h</a:t>
            </a:r>
            <a:r>
              <a:rPr lang="de-DE" dirty="0" smtClean="0"/>
              <a:t>at Tante Rosi gefüllt</a:t>
            </a:r>
            <a:endParaRPr lang="de-DE" dirty="0"/>
          </a:p>
        </p:txBody>
      </p:sp>
      <p:sp>
        <p:nvSpPr>
          <p:cNvPr id="28" name="Textfeld 27"/>
          <p:cNvSpPr txBox="1"/>
          <p:nvPr/>
        </p:nvSpPr>
        <p:spPr>
          <a:xfrm>
            <a:off x="3263063" y="3290198"/>
            <a:ext cx="1685061" cy="369332"/>
          </a:xfrm>
          <a:prstGeom prst="rect">
            <a:avLst/>
          </a:prstGeom>
          <a:noFill/>
        </p:spPr>
        <p:txBody>
          <a:bodyPr wrap="square" rtlCol="0">
            <a:spAutoFit/>
          </a:bodyPr>
          <a:lstStyle/>
          <a:p>
            <a:r>
              <a:rPr lang="de-DE" dirty="0"/>
              <a:t>v</a:t>
            </a:r>
            <a:r>
              <a:rPr lang="de-DE" dirty="0" smtClean="0"/>
              <a:t>erbraucht sie</a:t>
            </a:r>
            <a:endParaRPr lang="de-DE" dirty="0"/>
          </a:p>
        </p:txBody>
      </p:sp>
      <p:sp>
        <p:nvSpPr>
          <p:cNvPr id="31" name="Textfeld 30"/>
          <p:cNvSpPr txBox="1"/>
          <p:nvPr/>
        </p:nvSpPr>
        <p:spPr>
          <a:xfrm>
            <a:off x="2665131" y="4373266"/>
            <a:ext cx="636271" cy="369332"/>
          </a:xfrm>
          <a:prstGeom prst="rect">
            <a:avLst/>
          </a:prstGeom>
          <a:noFill/>
        </p:spPr>
        <p:txBody>
          <a:bodyPr wrap="square" rtlCol="0">
            <a:spAutoFit/>
          </a:bodyPr>
          <a:lstStyle/>
          <a:p>
            <a:r>
              <a:rPr lang="de-DE" dirty="0" smtClean="0"/>
              <a:t> _</a:t>
            </a:r>
            <a:endParaRPr lang="de-DE" dirty="0"/>
          </a:p>
        </p:txBody>
      </p:sp>
      <p:sp>
        <p:nvSpPr>
          <p:cNvPr id="32" name="Untertitel 2"/>
          <p:cNvSpPr txBox="1">
            <a:spLocks/>
          </p:cNvSpPr>
          <p:nvPr/>
        </p:nvSpPr>
        <p:spPr>
          <a:xfrm>
            <a:off x="1562100" y="2271111"/>
            <a:ext cx="9645082" cy="3991144"/>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33" name="Untertitel 2"/>
          <p:cNvSpPr txBox="1">
            <a:spLocks/>
          </p:cNvSpPr>
          <p:nvPr/>
        </p:nvSpPr>
        <p:spPr>
          <a:xfrm>
            <a:off x="1714500" y="26391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4" name="Textfeld 3"/>
          <p:cNvSpPr txBox="1"/>
          <p:nvPr/>
        </p:nvSpPr>
        <p:spPr>
          <a:xfrm>
            <a:off x="923925" y="1172712"/>
            <a:ext cx="7177520" cy="584775"/>
          </a:xfrm>
          <a:prstGeom prst="rect">
            <a:avLst/>
          </a:prstGeom>
          <a:noFill/>
        </p:spPr>
        <p:txBody>
          <a:bodyPr wrap="square" rtlCol="0">
            <a:spAutoFit/>
          </a:bodyPr>
          <a:lstStyle/>
          <a:p>
            <a:r>
              <a:rPr lang="de-DE" sz="1600" dirty="0" smtClean="0"/>
              <a:t>Tante Rosi „ verbraucht“ Gläser. Also zeichnen wir einen Rechenbaum und </a:t>
            </a:r>
            <a:r>
              <a:rPr lang="de-DE" sz="1600" smtClean="0"/>
              <a:t>beschriften ihn</a:t>
            </a:r>
            <a:r>
              <a:rPr lang="de-DE" sz="1600"/>
              <a:t>.</a:t>
            </a:r>
            <a:endParaRPr lang="de-DE" sz="1600" dirty="0"/>
          </a:p>
        </p:txBody>
      </p:sp>
      <p:sp>
        <p:nvSpPr>
          <p:cNvPr id="19" name="Textfeld 18"/>
          <p:cNvSpPr txBox="1"/>
          <p:nvPr/>
        </p:nvSpPr>
        <p:spPr>
          <a:xfrm>
            <a:off x="907626" y="1740042"/>
            <a:ext cx="7329920" cy="338554"/>
          </a:xfrm>
          <a:prstGeom prst="rect">
            <a:avLst/>
          </a:prstGeom>
          <a:noFill/>
        </p:spPr>
        <p:txBody>
          <a:bodyPr wrap="square" rtlCol="0">
            <a:spAutoFit/>
          </a:bodyPr>
          <a:lstStyle/>
          <a:p>
            <a:r>
              <a:rPr lang="de-DE" sz="1600" dirty="0" smtClean="0"/>
              <a:t>Wir tragen das Operationszeichen und die gegebenen Zahlen ein.</a:t>
            </a:r>
            <a:endParaRPr lang="de-DE" sz="1600" dirty="0"/>
          </a:p>
        </p:txBody>
      </p:sp>
      <p:sp>
        <p:nvSpPr>
          <p:cNvPr id="25" name="Textfeld 24"/>
          <p:cNvSpPr txBox="1"/>
          <p:nvPr/>
        </p:nvSpPr>
        <p:spPr>
          <a:xfrm>
            <a:off x="923925" y="2060113"/>
            <a:ext cx="7346219" cy="338554"/>
          </a:xfrm>
          <a:prstGeom prst="rect">
            <a:avLst/>
          </a:prstGeom>
          <a:noFill/>
        </p:spPr>
        <p:txBody>
          <a:bodyPr wrap="square" rtlCol="0">
            <a:spAutoFit/>
          </a:bodyPr>
          <a:lstStyle/>
          <a:p>
            <a:r>
              <a:rPr lang="de-DE" sz="1600" dirty="0" smtClean="0"/>
              <a:t>Wir tragen den Platzhalter ein.</a:t>
            </a:r>
            <a:endParaRPr lang="de-DE" sz="1600" dirty="0"/>
          </a:p>
        </p:txBody>
      </p:sp>
      <p:sp>
        <p:nvSpPr>
          <p:cNvPr id="34" name="Textfeld 33"/>
          <p:cNvSpPr txBox="1"/>
          <p:nvPr/>
        </p:nvSpPr>
        <p:spPr>
          <a:xfrm>
            <a:off x="3606239" y="3734034"/>
            <a:ext cx="560242" cy="369332"/>
          </a:xfrm>
          <a:prstGeom prst="rect">
            <a:avLst/>
          </a:prstGeom>
          <a:noFill/>
        </p:spPr>
        <p:txBody>
          <a:bodyPr wrap="square" rtlCol="0">
            <a:spAutoFit/>
          </a:bodyPr>
          <a:lstStyle/>
          <a:p>
            <a:r>
              <a:rPr lang="de-DE" dirty="0" smtClean="0"/>
              <a:t>15</a:t>
            </a:r>
            <a:endParaRPr lang="de-DE" dirty="0"/>
          </a:p>
        </p:txBody>
      </p:sp>
      <p:sp>
        <p:nvSpPr>
          <p:cNvPr id="35" name="Textfeld 34"/>
          <p:cNvSpPr txBox="1"/>
          <p:nvPr/>
        </p:nvSpPr>
        <p:spPr>
          <a:xfrm>
            <a:off x="1728707" y="3698407"/>
            <a:ext cx="499629" cy="369332"/>
          </a:xfrm>
          <a:prstGeom prst="rect">
            <a:avLst/>
          </a:prstGeom>
          <a:noFill/>
        </p:spPr>
        <p:txBody>
          <a:bodyPr wrap="square" rtlCol="0">
            <a:spAutoFit/>
          </a:bodyPr>
          <a:lstStyle/>
          <a:p>
            <a:r>
              <a:rPr lang="de-DE" dirty="0" smtClean="0"/>
              <a:t>x</a:t>
            </a:r>
            <a:endParaRPr lang="de-DE" dirty="0"/>
          </a:p>
        </p:txBody>
      </p:sp>
      <p:sp>
        <p:nvSpPr>
          <p:cNvPr id="36" name="Textfeld 35"/>
          <p:cNvSpPr txBox="1"/>
          <p:nvPr/>
        </p:nvSpPr>
        <p:spPr>
          <a:xfrm>
            <a:off x="923925" y="2392483"/>
            <a:ext cx="6496050" cy="338554"/>
          </a:xfrm>
          <a:prstGeom prst="rect">
            <a:avLst/>
          </a:prstGeom>
          <a:noFill/>
        </p:spPr>
        <p:txBody>
          <a:bodyPr wrap="square" rtlCol="0">
            <a:spAutoFit/>
          </a:bodyPr>
          <a:lstStyle/>
          <a:p>
            <a:r>
              <a:rPr lang="de-DE" sz="1600" dirty="0" smtClean="0"/>
              <a:t>Wir lösen die Aufgabe als „</a:t>
            </a:r>
            <a:r>
              <a:rPr lang="de-DE" sz="1600" b="1" dirty="0" smtClean="0">
                <a:solidFill>
                  <a:schemeClr val="accent5">
                    <a:lumMod val="50000"/>
                  </a:schemeClr>
                </a:solidFill>
              </a:rPr>
              <a:t>Platzhalteraufgabe“</a:t>
            </a:r>
            <a:r>
              <a:rPr lang="de-DE" sz="1600" dirty="0" smtClean="0"/>
              <a:t> (</a:t>
            </a:r>
            <a:r>
              <a:rPr lang="de-DE" sz="1600" dirty="0" err="1" smtClean="0"/>
              <a:t>Pl</a:t>
            </a:r>
            <a:r>
              <a:rPr lang="de-DE" sz="1600" dirty="0" smtClean="0"/>
              <a:t>) und als „Gleichung“(Gl) </a:t>
            </a:r>
            <a:endParaRPr lang="de-DE" sz="1600" dirty="0"/>
          </a:p>
        </p:txBody>
      </p:sp>
      <p:sp>
        <p:nvSpPr>
          <p:cNvPr id="37" name="Textfeld 36"/>
          <p:cNvSpPr txBox="1"/>
          <p:nvPr/>
        </p:nvSpPr>
        <p:spPr>
          <a:xfrm>
            <a:off x="7530716" y="2392483"/>
            <a:ext cx="3828865" cy="369332"/>
          </a:xfrm>
          <a:prstGeom prst="rect">
            <a:avLst/>
          </a:prstGeom>
          <a:noFill/>
        </p:spPr>
        <p:txBody>
          <a:bodyPr wrap="square" rtlCol="0">
            <a:spAutoFit/>
          </a:bodyPr>
          <a:lstStyle/>
          <a:p>
            <a:r>
              <a:rPr lang="de-DE" b="1" dirty="0" smtClean="0">
                <a:solidFill>
                  <a:schemeClr val="accent5">
                    <a:lumMod val="50000"/>
                  </a:schemeClr>
                </a:solidFill>
              </a:rPr>
              <a:t>PL;            - 15 = 35; 50 – 15 = 35;</a:t>
            </a:r>
            <a:endParaRPr lang="de-DE" b="1" dirty="0">
              <a:solidFill>
                <a:schemeClr val="accent5">
                  <a:lumMod val="50000"/>
                </a:schemeClr>
              </a:solidFill>
            </a:endParaRPr>
          </a:p>
        </p:txBody>
      </p:sp>
      <p:sp>
        <p:nvSpPr>
          <p:cNvPr id="38" name="Textfeld 37"/>
          <p:cNvSpPr txBox="1"/>
          <p:nvPr/>
        </p:nvSpPr>
        <p:spPr>
          <a:xfrm>
            <a:off x="7530717" y="2876452"/>
            <a:ext cx="4078248" cy="369332"/>
          </a:xfrm>
          <a:prstGeom prst="rect">
            <a:avLst/>
          </a:prstGeom>
          <a:noFill/>
        </p:spPr>
        <p:txBody>
          <a:bodyPr wrap="square" rtlCol="0">
            <a:spAutoFit/>
          </a:bodyPr>
          <a:lstStyle/>
          <a:p>
            <a:r>
              <a:rPr lang="de-DE" dirty="0" smtClean="0"/>
              <a:t>Gl: x – 15 = 35/ + 15; x = 35 + 15; x = 50;</a:t>
            </a:r>
            <a:endParaRPr lang="de-DE" dirty="0"/>
          </a:p>
        </p:txBody>
      </p:sp>
      <p:sp>
        <p:nvSpPr>
          <p:cNvPr id="39" name="Rechteck 38"/>
          <p:cNvSpPr/>
          <p:nvPr/>
        </p:nvSpPr>
        <p:spPr>
          <a:xfrm>
            <a:off x="1409700" y="3832544"/>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0" name="Rechteck 39"/>
          <p:cNvSpPr/>
          <p:nvPr/>
        </p:nvSpPr>
        <p:spPr>
          <a:xfrm>
            <a:off x="8121555" y="2527038"/>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2" name="Textfeld 41"/>
          <p:cNvSpPr txBox="1"/>
          <p:nvPr/>
        </p:nvSpPr>
        <p:spPr>
          <a:xfrm>
            <a:off x="927139" y="5996569"/>
            <a:ext cx="4926869" cy="338554"/>
          </a:xfrm>
          <a:prstGeom prst="rect">
            <a:avLst/>
          </a:prstGeom>
          <a:noFill/>
        </p:spPr>
        <p:txBody>
          <a:bodyPr wrap="square" rtlCol="0">
            <a:spAutoFit/>
          </a:bodyPr>
          <a:lstStyle/>
          <a:p>
            <a:r>
              <a:rPr lang="de-DE" sz="1600" dirty="0" smtClean="0"/>
              <a:t>Wir geben die Antwort.</a:t>
            </a:r>
            <a:endParaRPr lang="de-DE" sz="1600" dirty="0"/>
          </a:p>
        </p:txBody>
      </p:sp>
      <p:sp>
        <p:nvSpPr>
          <p:cNvPr id="43" name="Textfeld 42"/>
          <p:cNvSpPr txBox="1"/>
          <p:nvPr/>
        </p:nvSpPr>
        <p:spPr>
          <a:xfrm>
            <a:off x="907627" y="6302370"/>
            <a:ext cx="4235874" cy="646331"/>
          </a:xfrm>
          <a:prstGeom prst="rect">
            <a:avLst/>
          </a:prstGeom>
          <a:noFill/>
        </p:spPr>
        <p:txBody>
          <a:bodyPr wrap="square" rtlCol="0">
            <a:spAutoFit/>
          </a:bodyPr>
          <a:lstStyle/>
          <a:p>
            <a:r>
              <a:rPr lang="de-DE" smtClean="0"/>
              <a:t>Unmittelbar </a:t>
            </a:r>
            <a:r>
              <a:rPr lang="de-DE" dirty="0" smtClean="0"/>
              <a:t>nach dem Füllen hatte sie 50 Gläser.</a:t>
            </a:r>
            <a:endParaRPr lang="de-DE" dirty="0"/>
          </a:p>
        </p:txBody>
      </p:sp>
      <p:sp>
        <p:nvSpPr>
          <p:cNvPr id="5" name="Textfeld 4"/>
          <p:cNvSpPr txBox="1"/>
          <p:nvPr/>
        </p:nvSpPr>
        <p:spPr>
          <a:xfrm>
            <a:off x="2599318" y="5113201"/>
            <a:ext cx="691509" cy="369332"/>
          </a:xfrm>
          <a:prstGeom prst="rect">
            <a:avLst/>
          </a:prstGeom>
          <a:noFill/>
        </p:spPr>
        <p:txBody>
          <a:bodyPr wrap="square" rtlCol="0">
            <a:spAutoFit/>
          </a:bodyPr>
          <a:lstStyle/>
          <a:p>
            <a:r>
              <a:rPr lang="de-DE" dirty="0" smtClean="0"/>
              <a:t>35</a:t>
            </a:r>
            <a:endParaRPr lang="de-DE" dirty="0"/>
          </a:p>
        </p:txBody>
      </p:sp>
      <p:sp>
        <p:nvSpPr>
          <p:cNvPr id="9" name="Textfeld 8"/>
          <p:cNvSpPr txBox="1"/>
          <p:nvPr/>
        </p:nvSpPr>
        <p:spPr>
          <a:xfrm>
            <a:off x="5267909" y="3543541"/>
            <a:ext cx="5939273" cy="1569660"/>
          </a:xfrm>
          <a:prstGeom prst="rect">
            <a:avLst/>
          </a:prstGeom>
          <a:noFill/>
        </p:spPr>
        <p:txBody>
          <a:bodyPr wrap="square" rtlCol="0">
            <a:spAutoFit/>
          </a:bodyPr>
          <a:lstStyle/>
          <a:p>
            <a:r>
              <a:rPr lang="de-DE" sz="1600" dirty="0" smtClean="0"/>
              <a:t>Eine Platzhalteraufgabe können nur Rechenkünstler lösen, wenn die Zahlen größer oder groß sind, da nicht wie bei einer Gleichung so umgestellt werden kann, dass zwei Zahlen „rechenbereit“ auf einer Seite des = stehen.</a:t>
            </a:r>
          </a:p>
          <a:p>
            <a:r>
              <a:rPr lang="de-DE" sz="1600" dirty="0" smtClean="0"/>
              <a:t>                                                                                                                                    </a:t>
            </a:r>
          </a:p>
          <a:p>
            <a:endParaRPr lang="de-DE" sz="1600" dirty="0"/>
          </a:p>
        </p:txBody>
      </p:sp>
      <p:sp>
        <p:nvSpPr>
          <p:cNvPr id="11" name="Textfeld 10"/>
          <p:cNvSpPr txBox="1"/>
          <p:nvPr/>
        </p:nvSpPr>
        <p:spPr>
          <a:xfrm>
            <a:off x="5296999" y="4657994"/>
            <a:ext cx="5715000" cy="923330"/>
          </a:xfrm>
          <a:prstGeom prst="rect">
            <a:avLst/>
          </a:prstGeom>
          <a:noFill/>
        </p:spPr>
        <p:txBody>
          <a:bodyPr wrap="square" rtlCol="0">
            <a:spAutoFit/>
          </a:bodyPr>
          <a:lstStyle/>
          <a:p>
            <a:r>
              <a:rPr lang="de-DE" dirty="0" smtClean="0"/>
              <a:t>Wir verwenden deshalb die </a:t>
            </a:r>
            <a:r>
              <a:rPr lang="de-DE" b="1" dirty="0" smtClean="0">
                <a:solidFill>
                  <a:srgbClr val="FF0000"/>
                </a:solidFill>
              </a:rPr>
              <a:t>„Umkehraufgabe“</a:t>
            </a:r>
            <a:r>
              <a:rPr lang="de-DE" dirty="0" smtClean="0"/>
              <a:t>, um das zu erreichen. Wir zeichnen die </a:t>
            </a:r>
            <a:r>
              <a:rPr lang="de-DE" b="1" dirty="0" smtClean="0">
                <a:solidFill>
                  <a:srgbClr val="FF0000"/>
                </a:solidFill>
              </a:rPr>
              <a:t>Umkehraufgabe </a:t>
            </a:r>
            <a:r>
              <a:rPr lang="de-DE" dirty="0" smtClean="0"/>
              <a:t> in den Rechenbaum ein und lösen anschließend die Aufgabe.</a:t>
            </a:r>
          </a:p>
        </p:txBody>
      </p:sp>
      <p:sp>
        <p:nvSpPr>
          <p:cNvPr id="44" name="Ellipse 43"/>
          <p:cNvSpPr/>
          <p:nvPr/>
        </p:nvSpPr>
        <p:spPr>
          <a:xfrm>
            <a:off x="3525708" y="4459929"/>
            <a:ext cx="640773" cy="342900"/>
          </a:xfrm>
          <a:prstGeom prst="ellipse">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4" name="Gerader Verbinder 13"/>
          <p:cNvCxnSpPr>
            <a:endCxn id="44" idx="3"/>
          </p:cNvCxnSpPr>
          <p:nvPr/>
        </p:nvCxnSpPr>
        <p:spPr>
          <a:xfrm flipV="1">
            <a:off x="3263063" y="4752612"/>
            <a:ext cx="356484" cy="36058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Gerader Verbinder 17"/>
          <p:cNvCxnSpPr>
            <a:stCxn id="44" idx="0"/>
            <a:endCxn id="34" idx="2"/>
          </p:cNvCxnSpPr>
          <p:nvPr/>
        </p:nvCxnSpPr>
        <p:spPr>
          <a:xfrm flipV="1">
            <a:off x="3846095" y="4103366"/>
            <a:ext cx="40265" cy="356563"/>
          </a:xfrm>
          <a:prstGeom prst="line">
            <a:avLst/>
          </a:prstGeom>
          <a:ln w="19050">
            <a:solidFill>
              <a:srgbClr val="C00000"/>
            </a:solidFill>
          </a:ln>
        </p:spPr>
        <p:style>
          <a:lnRef idx="1">
            <a:schemeClr val="accent2"/>
          </a:lnRef>
          <a:fillRef idx="0">
            <a:schemeClr val="accent2"/>
          </a:fillRef>
          <a:effectRef idx="0">
            <a:schemeClr val="accent2"/>
          </a:effectRef>
          <a:fontRef idx="minor">
            <a:schemeClr val="tx1"/>
          </a:fontRef>
        </p:style>
      </p:cxnSp>
      <p:cxnSp>
        <p:nvCxnSpPr>
          <p:cNvPr id="22" name="Gerade Verbindung mit Pfeil 21"/>
          <p:cNvCxnSpPr/>
          <p:nvPr/>
        </p:nvCxnSpPr>
        <p:spPr>
          <a:xfrm flipH="1" flipV="1">
            <a:off x="1980770" y="3954718"/>
            <a:ext cx="1709033" cy="527014"/>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feld 25"/>
          <p:cNvSpPr txBox="1"/>
          <p:nvPr/>
        </p:nvSpPr>
        <p:spPr>
          <a:xfrm>
            <a:off x="3659234" y="4426682"/>
            <a:ext cx="418227" cy="369332"/>
          </a:xfrm>
          <a:prstGeom prst="rect">
            <a:avLst/>
          </a:prstGeom>
          <a:noFill/>
        </p:spPr>
        <p:txBody>
          <a:bodyPr wrap="square" rtlCol="0">
            <a:spAutoFit/>
          </a:bodyPr>
          <a:lstStyle/>
          <a:p>
            <a:r>
              <a:rPr lang="de-DE" dirty="0" smtClean="0">
                <a:solidFill>
                  <a:srgbClr val="FF0000"/>
                </a:solidFill>
              </a:rPr>
              <a:t>+</a:t>
            </a:r>
            <a:endParaRPr lang="de-DE" dirty="0">
              <a:solidFill>
                <a:srgbClr val="FF0000"/>
              </a:solidFill>
            </a:endParaRPr>
          </a:p>
        </p:txBody>
      </p:sp>
      <p:sp>
        <p:nvSpPr>
          <p:cNvPr id="45" name="Textfeld 44"/>
          <p:cNvSpPr txBox="1"/>
          <p:nvPr/>
        </p:nvSpPr>
        <p:spPr>
          <a:xfrm>
            <a:off x="5296999" y="5675588"/>
            <a:ext cx="4678676" cy="369332"/>
          </a:xfrm>
          <a:prstGeom prst="rect">
            <a:avLst/>
          </a:prstGeom>
          <a:noFill/>
        </p:spPr>
        <p:txBody>
          <a:bodyPr wrap="square" rtlCol="0">
            <a:spAutoFit/>
          </a:bodyPr>
          <a:lstStyle/>
          <a:p>
            <a:r>
              <a:rPr lang="de-DE" b="1" dirty="0" smtClean="0">
                <a:solidFill>
                  <a:srgbClr val="FF0000"/>
                </a:solidFill>
              </a:rPr>
              <a:t>35 + 15 = x; x = 35 + 15; x = 50;</a:t>
            </a:r>
            <a:endParaRPr lang="de-DE" b="1" dirty="0">
              <a:solidFill>
                <a:srgbClr val="FF0000"/>
              </a:solidFill>
            </a:endParaRPr>
          </a:p>
        </p:txBody>
      </p:sp>
      <p:sp>
        <p:nvSpPr>
          <p:cNvPr id="13" name="Textfeld 12"/>
          <p:cNvSpPr txBox="1"/>
          <p:nvPr/>
        </p:nvSpPr>
        <p:spPr>
          <a:xfrm>
            <a:off x="1913955" y="5581324"/>
            <a:ext cx="2252526" cy="369332"/>
          </a:xfrm>
          <a:prstGeom prst="rect">
            <a:avLst/>
          </a:prstGeom>
          <a:noFill/>
        </p:spPr>
        <p:txBody>
          <a:bodyPr wrap="square" rtlCol="0">
            <a:spAutoFit/>
          </a:bodyPr>
          <a:lstStyle/>
          <a:p>
            <a:r>
              <a:rPr lang="de-DE" dirty="0" smtClean="0"/>
              <a:t>hat sie immer noch</a:t>
            </a:r>
            <a:endParaRPr lang="de-DE" dirty="0"/>
          </a:p>
        </p:txBody>
      </p:sp>
    </p:spTree>
    <p:extLst>
      <p:ext uri="{BB962C8B-B14F-4D97-AF65-F5344CB8AC3E}">
        <p14:creationId xmlns:p14="http://schemas.microsoft.com/office/powerpoint/2010/main" val="6158837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2" presetClass="entr" presetSubtype="4" fill="hold" grpId="0" nodeType="clickEffect">
                                  <p:stCondLst>
                                    <p:cond delay="0"/>
                                  </p:stCondLst>
                                  <p:childTnLst>
                                    <p:set>
                                      <p:cBhvr>
                                        <p:cTn id="74" dur="1" fill="hold">
                                          <p:stCondLst>
                                            <p:cond delay="0"/>
                                          </p:stCondLst>
                                        </p:cTn>
                                        <p:tgtEl>
                                          <p:spTgt spid="13"/>
                                        </p:tgtEl>
                                        <p:attrNameLst>
                                          <p:attrName>style.visibility</p:attrName>
                                        </p:attrNameLst>
                                      </p:cBhvr>
                                      <p:to>
                                        <p:strVal val="visible"/>
                                      </p:to>
                                    </p:set>
                                    <p:anim calcmode="lin" valueType="num">
                                      <p:cBhvr additive="base">
                                        <p:cTn id="75" dur="500" fill="hold"/>
                                        <p:tgtEl>
                                          <p:spTgt spid="13"/>
                                        </p:tgtEl>
                                        <p:attrNameLst>
                                          <p:attrName>ppt_x</p:attrName>
                                        </p:attrNameLst>
                                      </p:cBhvr>
                                      <p:tavLst>
                                        <p:tav tm="0">
                                          <p:val>
                                            <p:strVal val="#ppt_x"/>
                                          </p:val>
                                        </p:tav>
                                        <p:tav tm="100000">
                                          <p:val>
                                            <p:strVal val="#ppt_x"/>
                                          </p:val>
                                        </p:tav>
                                      </p:tavLst>
                                    </p:anim>
                                    <p:anim calcmode="lin" valueType="num">
                                      <p:cBhvr additive="base">
                                        <p:cTn id="76"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77" fill="hold">
                      <p:stCondLst>
                        <p:cond delay="indefinite"/>
                      </p:stCondLst>
                      <p:childTnLst>
                        <p:par>
                          <p:cTn id="78" fill="hold">
                            <p:stCondLst>
                              <p:cond delay="0"/>
                            </p:stCondLst>
                            <p:childTnLst>
                              <p:par>
                                <p:cTn id="79" presetID="2" presetClass="entr" presetSubtype="4" fill="hold" grpId="0" nodeType="clickEffect">
                                  <p:stCondLst>
                                    <p:cond delay="0"/>
                                  </p:stCondLst>
                                  <p:childTnLst>
                                    <p:set>
                                      <p:cBhvr>
                                        <p:cTn id="80" dur="1" fill="hold">
                                          <p:stCondLst>
                                            <p:cond delay="0"/>
                                          </p:stCondLst>
                                        </p:cTn>
                                        <p:tgtEl>
                                          <p:spTgt spid="19"/>
                                        </p:tgtEl>
                                        <p:attrNameLst>
                                          <p:attrName>style.visibility</p:attrName>
                                        </p:attrNameLst>
                                      </p:cBhvr>
                                      <p:to>
                                        <p:strVal val="visible"/>
                                      </p:to>
                                    </p:set>
                                    <p:anim calcmode="lin" valueType="num">
                                      <p:cBhvr additive="base">
                                        <p:cTn id="81" dur="500" fill="hold"/>
                                        <p:tgtEl>
                                          <p:spTgt spid="19"/>
                                        </p:tgtEl>
                                        <p:attrNameLst>
                                          <p:attrName>ppt_x</p:attrName>
                                        </p:attrNameLst>
                                      </p:cBhvr>
                                      <p:tavLst>
                                        <p:tav tm="0">
                                          <p:val>
                                            <p:strVal val="#ppt_x"/>
                                          </p:val>
                                        </p:tav>
                                        <p:tav tm="100000">
                                          <p:val>
                                            <p:strVal val="#ppt_x"/>
                                          </p:val>
                                        </p:tav>
                                      </p:tavLst>
                                    </p:anim>
                                    <p:anim calcmode="lin" valueType="num">
                                      <p:cBhvr additive="base">
                                        <p:cTn id="82"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3" fill="hold">
                      <p:stCondLst>
                        <p:cond delay="indefinite"/>
                      </p:stCondLst>
                      <p:childTnLst>
                        <p:par>
                          <p:cTn id="84" fill="hold">
                            <p:stCondLst>
                              <p:cond delay="0"/>
                            </p:stCondLst>
                            <p:childTnLst>
                              <p:par>
                                <p:cTn id="85" presetID="2" presetClass="entr" presetSubtype="4" fill="hold" grpId="0" nodeType="clickEffect">
                                  <p:stCondLst>
                                    <p:cond delay="0"/>
                                  </p:stCondLst>
                                  <p:childTnLst>
                                    <p:set>
                                      <p:cBhvr>
                                        <p:cTn id="86" dur="1" fill="hold">
                                          <p:stCondLst>
                                            <p:cond delay="0"/>
                                          </p:stCondLst>
                                        </p:cTn>
                                        <p:tgtEl>
                                          <p:spTgt spid="31"/>
                                        </p:tgtEl>
                                        <p:attrNameLst>
                                          <p:attrName>style.visibility</p:attrName>
                                        </p:attrNameLst>
                                      </p:cBhvr>
                                      <p:to>
                                        <p:strVal val="visible"/>
                                      </p:to>
                                    </p:set>
                                    <p:anim calcmode="lin" valueType="num">
                                      <p:cBhvr additive="base">
                                        <p:cTn id="87" dur="500" fill="hold"/>
                                        <p:tgtEl>
                                          <p:spTgt spid="31"/>
                                        </p:tgtEl>
                                        <p:attrNameLst>
                                          <p:attrName>ppt_x</p:attrName>
                                        </p:attrNameLst>
                                      </p:cBhvr>
                                      <p:tavLst>
                                        <p:tav tm="0">
                                          <p:val>
                                            <p:strVal val="#ppt_x"/>
                                          </p:val>
                                        </p:tav>
                                        <p:tav tm="100000">
                                          <p:val>
                                            <p:strVal val="#ppt_x"/>
                                          </p:val>
                                        </p:tav>
                                      </p:tavLst>
                                    </p:anim>
                                    <p:anim calcmode="lin" valueType="num">
                                      <p:cBhvr additive="base">
                                        <p:cTn id="88"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89" fill="hold">
                      <p:stCondLst>
                        <p:cond delay="indefinite"/>
                      </p:stCondLst>
                      <p:childTnLst>
                        <p:par>
                          <p:cTn id="90" fill="hold">
                            <p:stCondLst>
                              <p:cond delay="0"/>
                            </p:stCondLst>
                            <p:childTnLst>
                              <p:par>
                                <p:cTn id="91" presetID="2" presetClass="entr" presetSubtype="4" fill="hold" grpId="0" nodeType="clickEffect">
                                  <p:stCondLst>
                                    <p:cond delay="0"/>
                                  </p:stCondLst>
                                  <p:childTnLst>
                                    <p:set>
                                      <p:cBhvr>
                                        <p:cTn id="92" dur="1" fill="hold">
                                          <p:stCondLst>
                                            <p:cond delay="0"/>
                                          </p:stCondLst>
                                        </p:cTn>
                                        <p:tgtEl>
                                          <p:spTgt spid="34"/>
                                        </p:tgtEl>
                                        <p:attrNameLst>
                                          <p:attrName>style.visibility</p:attrName>
                                        </p:attrNameLst>
                                      </p:cBhvr>
                                      <p:to>
                                        <p:strVal val="visible"/>
                                      </p:to>
                                    </p:set>
                                    <p:anim calcmode="lin" valueType="num">
                                      <p:cBhvr additive="base">
                                        <p:cTn id="93" dur="500" fill="hold"/>
                                        <p:tgtEl>
                                          <p:spTgt spid="34"/>
                                        </p:tgtEl>
                                        <p:attrNameLst>
                                          <p:attrName>ppt_x</p:attrName>
                                        </p:attrNameLst>
                                      </p:cBhvr>
                                      <p:tavLst>
                                        <p:tav tm="0">
                                          <p:val>
                                            <p:strVal val="#ppt_x"/>
                                          </p:val>
                                        </p:tav>
                                        <p:tav tm="100000">
                                          <p:val>
                                            <p:strVal val="#ppt_x"/>
                                          </p:val>
                                        </p:tav>
                                      </p:tavLst>
                                    </p:anim>
                                    <p:anim calcmode="lin" valueType="num">
                                      <p:cBhvr additive="base">
                                        <p:cTn id="94"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5" fill="hold">
                      <p:stCondLst>
                        <p:cond delay="indefinite"/>
                      </p:stCondLst>
                      <p:childTnLst>
                        <p:par>
                          <p:cTn id="96" fill="hold">
                            <p:stCondLst>
                              <p:cond delay="0"/>
                            </p:stCondLst>
                            <p:childTnLst>
                              <p:par>
                                <p:cTn id="97" presetID="2" presetClass="entr" presetSubtype="4" fill="hold" grpId="0" nodeType="clickEffect">
                                  <p:stCondLst>
                                    <p:cond delay="0"/>
                                  </p:stCondLst>
                                  <p:childTnLst>
                                    <p:set>
                                      <p:cBhvr>
                                        <p:cTn id="98" dur="1" fill="hold">
                                          <p:stCondLst>
                                            <p:cond delay="0"/>
                                          </p:stCondLst>
                                        </p:cTn>
                                        <p:tgtEl>
                                          <p:spTgt spid="5"/>
                                        </p:tgtEl>
                                        <p:attrNameLst>
                                          <p:attrName>style.visibility</p:attrName>
                                        </p:attrNameLst>
                                      </p:cBhvr>
                                      <p:to>
                                        <p:strVal val="visible"/>
                                      </p:to>
                                    </p:set>
                                    <p:anim calcmode="lin" valueType="num">
                                      <p:cBhvr additive="base">
                                        <p:cTn id="99" dur="500" fill="hold"/>
                                        <p:tgtEl>
                                          <p:spTgt spid="5"/>
                                        </p:tgtEl>
                                        <p:attrNameLst>
                                          <p:attrName>ppt_x</p:attrName>
                                        </p:attrNameLst>
                                      </p:cBhvr>
                                      <p:tavLst>
                                        <p:tav tm="0">
                                          <p:val>
                                            <p:strVal val="#ppt_x"/>
                                          </p:val>
                                        </p:tav>
                                        <p:tav tm="100000">
                                          <p:val>
                                            <p:strVal val="#ppt_x"/>
                                          </p:val>
                                        </p:tav>
                                      </p:tavLst>
                                    </p:anim>
                                    <p:anim calcmode="lin" valueType="num">
                                      <p:cBhvr additive="base">
                                        <p:cTn id="100"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01" fill="hold">
                      <p:stCondLst>
                        <p:cond delay="indefinite"/>
                      </p:stCondLst>
                      <p:childTnLst>
                        <p:par>
                          <p:cTn id="102" fill="hold">
                            <p:stCondLst>
                              <p:cond delay="0"/>
                            </p:stCondLst>
                            <p:childTnLst>
                              <p:par>
                                <p:cTn id="103" presetID="42" presetClass="entr" presetSubtype="0" fill="hold" grpId="0" nodeType="clickEffect">
                                  <p:stCondLst>
                                    <p:cond delay="0"/>
                                  </p:stCondLst>
                                  <p:childTnLst>
                                    <p:set>
                                      <p:cBhvr>
                                        <p:cTn id="104" dur="1" fill="hold">
                                          <p:stCondLst>
                                            <p:cond delay="0"/>
                                          </p:stCondLst>
                                        </p:cTn>
                                        <p:tgtEl>
                                          <p:spTgt spid="25"/>
                                        </p:tgtEl>
                                        <p:attrNameLst>
                                          <p:attrName>style.visibility</p:attrName>
                                        </p:attrNameLst>
                                      </p:cBhvr>
                                      <p:to>
                                        <p:strVal val="visible"/>
                                      </p:to>
                                    </p:set>
                                    <p:animEffect transition="in" filter="fade">
                                      <p:cBhvr>
                                        <p:cTn id="105" dur="1000"/>
                                        <p:tgtEl>
                                          <p:spTgt spid="25"/>
                                        </p:tgtEl>
                                      </p:cBhvr>
                                    </p:animEffect>
                                    <p:anim calcmode="lin" valueType="num">
                                      <p:cBhvr>
                                        <p:cTn id="106" dur="1000" fill="hold"/>
                                        <p:tgtEl>
                                          <p:spTgt spid="25"/>
                                        </p:tgtEl>
                                        <p:attrNameLst>
                                          <p:attrName>ppt_x</p:attrName>
                                        </p:attrNameLst>
                                      </p:cBhvr>
                                      <p:tavLst>
                                        <p:tav tm="0">
                                          <p:val>
                                            <p:strVal val="#ppt_x"/>
                                          </p:val>
                                        </p:tav>
                                        <p:tav tm="100000">
                                          <p:val>
                                            <p:strVal val="#ppt_x"/>
                                          </p:val>
                                        </p:tav>
                                      </p:tavLst>
                                    </p:anim>
                                    <p:anim calcmode="lin" valueType="num">
                                      <p:cBhvr>
                                        <p:cTn id="107"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8" fill="hold">
                      <p:stCondLst>
                        <p:cond delay="indefinite"/>
                      </p:stCondLst>
                      <p:childTnLst>
                        <p:par>
                          <p:cTn id="109" fill="hold">
                            <p:stCondLst>
                              <p:cond delay="0"/>
                            </p:stCondLst>
                            <p:childTnLst>
                              <p:par>
                                <p:cTn id="110" presetID="2" presetClass="entr" presetSubtype="4" fill="hold" grpId="0" nodeType="clickEffect">
                                  <p:stCondLst>
                                    <p:cond delay="0"/>
                                  </p:stCondLst>
                                  <p:childTnLst>
                                    <p:set>
                                      <p:cBhvr>
                                        <p:cTn id="111" dur="1" fill="hold">
                                          <p:stCondLst>
                                            <p:cond delay="0"/>
                                          </p:stCondLst>
                                        </p:cTn>
                                        <p:tgtEl>
                                          <p:spTgt spid="39"/>
                                        </p:tgtEl>
                                        <p:attrNameLst>
                                          <p:attrName>style.visibility</p:attrName>
                                        </p:attrNameLst>
                                      </p:cBhvr>
                                      <p:to>
                                        <p:strVal val="visible"/>
                                      </p:to>
                                    </p:set>
                                    <p:anim calcmode="lin" valueType="num">
                                      <p:cBhvr additive="base">
                                        <p:cTn id="112" dur="500" fill="hold"/>
                                        <p:tgtEl>
                                          <p:spTgt spid="39"/>
                                        </p:tgtEl>
                                        <p:attrNameLst>
                                          <p:attrName>ppt_x</p:attrName>
                                        </p:attrNameLst>
                                      </p:cBhvr>
                                      <p:tavLst>
                                        <p:tav tm="0">
                                          <p:val>
                                            <p:strVal val="#ppt_x"/>
                                          </p:val>
                                        </p:tav>
                                        <p:tav tm="100000">
                                          <p:val>
                                            <p:strVal val="#ppt_x"/>
                                          </p:val>
                                        </p:tav>
                                      </p:tavLst>
                                    </p:anim>
                                    <p:anim calcmode="lin" valueType="num">
                                      <p:cBhvr additive="base">
                                        <p:cTn id="113"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4" fill="hold">
                      <p:stCondLst>
                        <p:cond delay="indefinite"/>
                      </p:stCondLst>
                      <p:childTnLst>
                        <p:par>
                          <p:cTn id="115" fill="hold">
                            <p:stCondLst>
                              <p:cond delay="0"/>
                            </p:stCondLst>
                            <p:childTnLst>
                              <p:par>
                                <p:cTn id="116" presetID="2" presetClass="entr" presetSubtype="4" fill="hold" grpId="0" nodeType="clickEffect">
                                  <p:stCondLst>
                                    <p:cond delay="0"/>
                                  </p:stCondLst>
                                  <p:childTnLst>
                                    <p:set>
                                      <p:cBhvr>
                                        <p:cTn id="117" dur="1" fill="hold">
                                          <p:stCondLst>
                                            <p:cond delay="0"/>
                                          </p:stCondLst>
                                        </p:cTn>
                                        <p:tgtEl>
                                          <p:spTgt spid="35"/>
                                        </p:tgtEl>
                                        <p:attrNameLst>
                                          <p:attrName>style.visibility</p:attrName>
                                        </p:attrNameLst>
                                      </p:cBhvr>
                                      <p:to>
                                        <p:strVal val="visible"/>
                                      </p:to>
                                    </p:set>
                                    <p:anim calcmode="lin" valueType="num">
                                      <p:cBhvr additive="base">
                                        <p:cTn id="118" dur="500" fill="hold"/>
                                        <p:tgtEl>
                                          <p:spTgt spid="35"/>
                                        </p:tgtEl>
                                        <p:attrNameLst>
                                          <p:attrName>ppt_x</p:attrName>
                                        </p:attrNameLst>
                                      </p:cBhvr>
                                      <p:tavLst>
                                        <p:tav tm="0">
                                          <p:val>
                                            <p:strVal val="#ppt_x"/>
                                          </p:val>
                                        </p:tav>
                                        <p:tav tm="100000">
                                          <p:val>
                                            <p:strVal val="#ppt_x"/>
                                          </p:val>
                                        </p:tav>
                                      </p:tavLst>
                                    </p:anim>
                                    <p:anim calcmode="lin" valueType="num">
                                      <p:cBhvr additive="base">
                                        <p:cTn id="119"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20" fill="hold">
                      <p:stCondLst>
                        <p:cond delay="indefinite"/>
                      </p:stCondLst>
                      <p:childTnLst>
                        <p:par>
                          <p:cTn id="121" fill="hold">
                            <p:stCondLst>
                              <p:cond delay="0"/>
                            </p:stCondLst>
                            <p:childTnLst>
                              <p:par>
                                <p:cTn id="122" presetID="2" presetClass="entr" presetSubtype="4" fill="hold" grpId="0" nodeType="clickEffect">
                                  <p:stCondLst>
                                    <p:cond delay="0"/>
                                  </p:stCondLst>
                                  <p:childTnLst>
                                    <p:set>
                                      <p:cBhvr>
                                        <p:cTn id="123" dur="1" fill="hold">
                                          <p:stCondLst>
                                            <p:cond delay="0"/>
                                          </p:stCondLst>
                                        </p:cTn>
                                        <p:tgtEl>
                                          <p:spTgt spid="36"/>
                                        </p:tgtEl>
                                        <p:attrNameLst>
                                          <p:attrName>style.visibility</p:attrName>
                                        </p:attrNameLst>
                                      </p:cBhvr>
                                      <p:to>
                                        <p:strVal val="visible"/>
                                      </p:to>
                                    </p:set>
                                    <p:anim calcmode="lin" valueType="num">
                                      <p:cBhvr additive="base">
                                        <p:cTn id="124" dur="500" fill="hold"/>
                                        <p:tgtEl>
                                          <p:spTgt spid="36"/>
                                        </p:tgtEl>
                                        <p:attrNameLst>
                                          <p:attrName>ppt_x</p:attrName>
                                        </p:attrNameLst>
                                      </p:cBhvr>
                                      <p:tavLst>
                                        <p:tav tm="0">
                                          <p:val>
                                            <p:strVal val="#ppt_x"/>
                                          </p:val>
                                        </p:tav>
                                        <p:tav tm="100000">
                                          <p:val>
                                            <p:strVal val="#ppt_x"/>
                                          </p:val>
                                        </p:tav>
                                      </p:tavLst>
                                    </p:anim>
                                    <p:anim calcmode="lin" valueType="num">
                                      <p:cBhvr additive="base">
                                        <p:cTn id="125"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26" fill="hold">
                      <p:stCondLst>
                        <p:cond delay="indefinite"/>
                      </p:stCondLst>
                      <p:childTnLst>
                        <p:par>
                          <p:cTn id="127" fill="hold">
                            <p:stCondLst>
                              <p:cond delay="0"/>
                            </p:stCondLst>
                            <p:childTnLst>
                              <p:par>
                                <p:cTn id="128" presetID="2" presetClass="entr" presetSubtype="4" fill="hold" grpId="0" nodeType="clickEffect">
                                  <p:stCondLst>
                                    <p:cond delay="0"/>
                                  </p:stCondLst>
                                  <p:childTnLst>
                                    <p:set>
                                      <p:cBhvr>
                                        <p:cTn id="129" dur="1" fill="hold">
                                          <p:stCondLst>
                                            <p:cond delay="0"/>
                                          </p:stCondLst>
                                        </p:cTn>
                                        <p:tgtEl>
                                          <p:spTgt spid="37"/>
                                        </p:tgtEl>
                                        <p:attrNameLst>
                                          <p:attrName>style.visibility</p:attrName>
                                        </p:attrNameLst>
                                      </p:cBhvr>
                                      <p:to>
                                        <p:strVal val="visible"/>
                                      </p:to>
                                    </p:set>
                                    <p:anim calcmode="lin" valueType="num">
                                      <p:cBhvr additive="base">
                                        <p:cTn id="130" dur="500" fill="hold"/>
                                        <p:tgtEl>
                                          <p:spTgt spid="37"/>
                                        </p:tgtEl>
                                        <p:attrNameLst>
                                          <p:attrName>ppt_x</p:attrName>
                                        </p:attrNameLst>
                                      </p:cBhvr>
                                      <p:tavLst>
                                        <p:tav tm="0">
                                          <p:val>
                                            <p:strVal val="#ppt_x"/>
                                          </p:val>
                                        </p:tav>
                                        <p:tav tm="100000">
                                          <p:val>
                                            <p:strVal val="#ppt_x"/>
                                          </p:val>
                                        </p:tav>
                                      </p:tavLst>
                                    </p:anim>
                                    <p:anim calcmode="lin" valueType="num">
                                      <p:cBhvr additive="base">
                                        <p:cTn id="131"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32" fill="hold">
                      <p:stCondLst>
                        <p:cond delay="indefinite"/>
                      </p:stCondLst>
                      <p:childTnLst>
                        <p:par>
                          <p:cTn id="133" fill="hold">
                            <p:stCondLst>
                              <p:cond delay="0"/>
                            </p:stCondLst>
                            <p:childTnLst>
                              <p:par>
                                <p:cTn id="134" presetID="2" presetClass="entr" presetSubtype="4" fill="hold" grpId="0" nodeType="clickEffect">
                                  <p:stCondLst>
                                    <p:cond delay="0"/>
                                  </p:stCondLst>
                                  <p:childTnLst>
                                    <p:set>
                                      <p:cBhvr>
                                        <p:cTn id="135" dur="1" fill="hold">
                                          <p:stCondLst>
                                            <p:cond delay="0"/>
                                          </p:stCondLst>
                                        </p:cTn>
                                        <p:tgtEl>
                                          <p:spTgt spid="40"/>
                                        </p:tgtEl>
                                        <p:attrNameLst>
                                          <p:attrName>style.visibility</p:attrName>
                                        </p:attrNameLst>
                                      </p:cBhvr>
                                      <p:to>
                                        <p:strVal val="visible"/>
                                      </p:to>
                                    </p:set>
                                    <p:anim calcmode="lin" valueType="num">
                                      <p:cBhvr additive="base">
                                        <p:cTn id="136" dur="500" fill="hold"/>
                                        <p:tgtEl>
                                          <p:spTgt spid="40"/>
                                        </p:tgtEl>
                                        <p:attrNameLst>
                                          <p:attrName>ppt_x</p:attrName>
                                        </p:attrNameLst>
                                      </p:cBhvr>
                                      <p:tavLst>
                                        <p:tav tm="0">
                                          <p:val>
                                            <p:strVal val="#ppt_x"/>
                                          </p:val>
                                        </p:tav>
                                        <p:tav tm="100000">
                                          <p:val>
                                            <p:strVal val="#ppt_x"/>
                                          </p:val>
                                        </p:tav>
                                      </p:tavLst>
                                    </p:anim>
                                    <p:anim calcmode="lin" valueType="num">
                                      <p:cBhvr additive="base">
                                        <p:cTn id="137"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8" fill="hold">
                      <p:stCondLst>
                        <p:cond delay="indefinite"/>
                      </p:stCondLst>
                      <p:childTnLst>
                        <p:par>
                          <p:cTn id="139" fill="hold">
                            <p:stCondLst>
                              <p:cond delay="0"/>
                            </p:stCondLst>
                            <p:childTnLst>
                              <p:par>
                                <p:cTn id="140" presetID="2" presetClass="entr" presetSubtype="4" fill="hold" grpId="0" nodeType="clickEffect">
                                  <p:stCondLst>
                                    <p:cond delay="0"/>
                                  </p:stCondLst>
                                  <p:childTnLst>
                                    <p:set>
                                      <p:cBhvr>
                                        <p:cTn id="141" dur="1" fill="hold">
                                          <p:stCondLst>
                                            <p:cond delay="0"/>
                                          </p:stCondLst>
                                        </p:cTn>
                                        <p:tgtEl>
                                          <p:spTgt spid="38"/>
                                        </p:tgtEl>
                                        <p:attrNameLst>
                                          <p:attrName>style.visibility</p:attrName>
                                        </p:attrNameLst>
                                      </p:cBhvr>
                                      <p:to>
                                        <p:strVal val="visible"/>
                                      </p:to>
                                    </p:set>
                                    <p:anim calcmode="lin" valueType="num">
                                      <p:cBhvr additive="base">
                                        <p:cTn id="142" dur="500" fill="hold"/>
                                        <p:tgtEl>
                                          <p:spTgt spid="38"/>
                                        </p:tgtEl>
                                        <p:attrNameLst>
                                          <p:attrName>ppt_x</p:attrName>
                                        </p:attrNameLst>
                                      </p:cBhvr>
                                      <p:tavLst>
                                        <p:tav tm="0">
                                          <p:val>
                                            <p:strVal val="#ppt_x"/>
                                          </p:val>
                                        </p:tav>
                                        <p:tav tm="100000">
                                          <p:val>
                                            <p:strVal val="#ppt_x"/>
                                          </p:val>
                                        </p:tav>
                                      </p:tavLst>
                                    </p:anim>
                                    <p:anim calcmode="lin" valueType="num">
                                      <p:cBhvr additive="base">
                                        <p:cTn id="143"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4" fill="hold">
                      <p:stCondLst>
                        <p:cond delay="indefinite"/>
                      </p:stCondLst>
                      <p:childTnLst>
                        <p:par>
                          <p:cTn id="145" fill="hold">
                            <p:stCondLst>
                              <p:cond delay="0"/>
                            </p:stCondLst>
                            <p:childTnLst>
                              <p:par>
                                <p:cTn id="146" presetID="42" presetClass="entr" presetSubtype="0" fill="hold" grpId="0" nodeType="clickEffect">
                                  <p:stCondLst>
                                    <p:cond delay="0"/>
                                  </p:stCondLst>
                                  <p:childTnLst>
                                    <p:set>
                                      <p:cBhvr>
                                        <p:cTn id="147" dur="1" fill="hold">
                                          <p:stCondLst>
                                            <p:cond delay="0"/>
                                          </p:stCondLst>
                                        </p:cTn>
                                        <p:tgtEl>
                                          <p:spTgt spid="9"/>
                                        </p:tgtEl>
                                        <p:attrNameLst>
                                          <p:attrName>style.visibility</p:attrName>
                                        </p:attrNameLst>
                                      </p:cBhvr>
                                      <p:to>
                                        <p:strVal val="visible"/>
                                      </p:to>
                                    </p:set>
                                    <p:animEffect transition="in" filter="fade">
                                      <p:cBhvr>
                                        <p:cTn id="148" dur="1000"/>
                                        <p:tgtEl>
                                          <p:spTgt spid="9"/>
                                        </p:tgtEl>
                                      </p:cBhvr>
                                    </p:animEffect>
                                    <p:anim calcmode="lin" valueType="num">
                                      <p:cBhvr>
                                        <p:cTn id="149" dur="1000" fill="hold"/>
                                        <p:tgtEl>
                                          <p:spTgt spid="9"/>
                                        </p:tgtEl>
                                        <p:attrNameLst>
                                          <p:attrName>ppt_x</p:attrName>
                                        </p:attrNameLst>
                                      </p:cBhvr>
                                      <p:tavLst>
                                        <p:tav tm="0">
                                          <p:val>
                                            <p:strVal val="#ppt_x"/>
                                          </p:val>
                                        </p:tav>
                                        <p:tav tm="100000">
                                          <p:val>
                                            <p:strVal val="#ppt_x"/>
                                          </p:val>
                                        </p:tav>
                                      </p:tavLst>
                                    </p:anim>
                                    <p:anim calcmode="lin" valueType="num">
                                      <p:cBhvr>
                                        <p:cTn id="15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par>
                    <p:cTn id="151" fill="hold">
                      <p:stCondLst>
                        <p:cond delay="indefinite"/>
                      </p:stCondLst>
                      <p:childTnLst>
                        <p:par>
                          <p:cTn id="152" fill="hold">
                            <p:stCondLst>
                              <p:cond delay="0"/>
                            </p:stCondLst>
                            <p:childTnLst>
                              <p:par>
                                <p:cTn id="153" presetID="42" presetClass="entr" presetSubtype="0" fill="hold" grpId="0" nodeType="clickEffect">
                                  <p:stCondLst>
                                    <p:cond delay="0"/>
                                  </p:stCondLst>
                                  <p:childTnLst>
                                    <p:set>
                                      <p:cBhvr>
                                        <p:cTn id="154" dur="1" fill="hold">
                                          <p:stCondLst>
                                            <p:cond delay="0"/>
                                          </p:stCondLst>
                                        </p:cTn>
                                        <p:tgtEl>
                                          <p:spTgt spid="11"/>
                                        </p:tgtEl>
                                        <p:attrNameLst>
                                          <p:attrName>style.visibility</p:attrName>
                                        </p:attrNameLst>
                                      </p:cBhvr>
                                      <p:to>
                                        <p:strVal val="visible"/>
                                      </p:to>
                                    </p:set>
                                    <p:animEffect transition="in" filter="fade">
                                      <p:cBhvr>
                                        <p:cTn id="155" dur="1000"/>
                                        <p:tgtEl>
                                          <p:spTgt spid="11"/>
                                        </p:tgtEl>
                                      </p:cBhvr>
                                    </p:animEffect>
                                    <p:anim calcmode="lin" valueType="num">
                                      <p:cBhvr>
                                        <p:cTn id="156" dur="1000" fill="hold"/>
                                        <p:tgtEl>
                                          <p:spTgt spid="11"/>
                                        </p:tgtEl>
                                        <p:attrNameLst>
                                          <p:attrName>ppt_x</p:attrName>
                                        </p:attrNameLst>
                                      </p:cBhvr>
                                      <p:tavLst>
                                        <p:tav tm="0">
                                          <p:val>
                                            <p:strVal val="#ppt_x"/>
                                          </p:val>
                                        </p:tav>
                                        <p:tav tm="100000">
                                          <p:val>
                                            <p:strVal val="#ppt_x"/>
                                          </p:val>
                                        </p:tav>
                                      </p:tavLst>
                                    </p:anim>
                                    <p:anim calcmode="lin" valueType="num">
                                      <p:cBhvr>
                                        <p:cTn id="157"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ntr" presetSubtype="4" fill="hold" grpId="0" nodeType="clickEffect">
                                  <p:stCondLst>
                                    <p:cond delay="0"/>
                                  </p:stCondLst>
                                  <p:childTnLst>
                                    <p:set>
                                      <p:cBhvr>
                                        <p:cTn id="161" dur="1" fill="hold">
                                          <p:stCondLst>
                                            <p:cond delay="0"/>
                                          </p:stCondLst>
                                        </p:cTn>
                                        <p:tgtEl>
                                          <p:spTgt spid="44"/>
                                        </p:tgtEl>
                                        <p:attrNameLst>
                                          <p:attrName>style.visibility</p:attrName>
                                        </p:attrNameLst>
                                      </p:cBhvr>
                                      <p:to>
                                        <p:strVal val="visible"/>
                                      </p:to>
                                    </p:set>
                                    <p:anim calcmode="lin" valueType="num">
                                      <p:cBhvr additive="base">
                                        <p:cTn id="162" dur="500" fill="hold"/>
                                        <p:tgtEl>
                                          <p:spTgt spid="44"/>
                                        </p:tgtEl>
                                        <p:attrNameLst>
                                          <p:attrName>ppt_x</p:attrName>
                                        </p:attrNameLst>
                                      </p:cBhvr>
                                      <p:tavLst>
                                        <p:tav tm="0">
                                          <p:val>
                                            <p:strVal val="#ppt_x"/>
                                          </p:val>
                                        </p:tav>
                                        <p:tav tm="100000">
                                          <p:val>
                                            <p:strVal val="#ppt_x"/>
                                          </p:val>
                                        </p:tav>
                                      </p:tavLst>
                                    </p:anim>
                                    <p:anim calcmode="lin" valueType="num">
                                      <p:cBhvr additive="base">
                                        <p:cTn id="163"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2" presetClass="entr" presetSubtype="4" fill="hold" nodeType="clickEffect">
                                  <p:stCondLst>
                                    <p:cond delay="0"/>
                                  </p:stCondLst>
                                  <p:childTnLst>
                                    <p:set>
                                      <p:cBhvr>
                                        <p:cTn id="167" dur="1" fill="hold">
                                          <p:stCondLst>
                                            <p:cond delay="0"/>
                                          </p:stCondLst>
                                        </p:cTn>
                                        <p:tgtEl>
                                          <p:spTgt spid="14"/>
                                        </p:tgtEl>
                                        <p:attrNameLst>
                                          <p:attrName>style.visibility</p:attrName>
                                        </p:attrNameLst>
                                      </p:cBhvr>
                                      <p:to>
                                        <p:strVal val="visible"/>
                                      </p:to>
                                    </p:set>
                                    <p:anim calcmode="lin" valueType="num">
                                      <p:cBhvr additive="base">
                                        <p:cTn id="168" dur="500" fill="hold"/>
                                        <p:tgtEl>
                                          <p:spTgt spid="14"/>
                                        </p:tgtEl>
                                        <p:attrNameLst>
                                          <p:attrName>ppt_x</p:attrName>
                                        </p:attrNameLst>
                                      </p:cBhvr>
                                      <p:tavLst>
                                        <p:tav tm="0">
                                          <p:val>
                                            <p:strVal val="#ppt_x"/>
                                          </p:val>
                                        </p:tav>
                                        <p:tav tm="100000">
                                          <p:val>
                                            <p:strVal val="#ppt_x"/>
                                          </p:val>
                                        </p:tav>
                                      </p:tavLst>
                                    </p:anim>
                                    <p:anim calcmode="lin" valueType="num">
                                      <p:cBhvr additive="base">
                                        <p:cTn id="169"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2" presetClass="entr" presetSubtype="4" fill="hold" nodeType="clickEffect">
                                  <p:stCondLst>
                                    <p:cond delay="0"/>
                                  </p:stCondLst>
                                  <p:childTnLst>
                                    <p:set>
                                      <p:cBhvr>
                                        <p:cTn id="173" dur="1" fill="hold">
                                          <p:stCondLst>
                                            <p:cond delay="0"/>
                                          </p:stCondLst>
                                        </p:cTn>
                                        <p:tgtEl>
                                          <p:spTgt spid="18"/>
                                        </p:tgtEl>
                                        <p:attrNameLst>
                                          <p:attrName>style.visibility</p:attrName>
                                        </p:attrNameLst>
                                      </p:cBhvr>
                                      <p:to>
                                        <p:strVal val="visible"/>
                                      </p:to>
                                    </p:set>
                                    <p:anim calcmode="lin" valueType="num">
                                      <p:cBhvr additive="base">
                                        <p:cTn id="174" dur="500" fill="hold"/>
                                        <p:tgtEl>
                                          <p:spTgt spid="18"/>
                                        </p:tgtEl>
                                        <p:attrNameLst>
                                          <p:attrName>ppt_x</p:attrName>
                                        </p:attrNameLst>
                                      </p:cBhvr>
                                      <p:tavLst>
                                        <p:tav tm="0">
                                          <p:val>
                                            <p:strVal val="#ppt_x"/>
                                          </p:val>
                                        </p:tav>
                                        <p:tav tm="100000">
                                          <p:val>
                                            <p:strVal val="#ppt_x"/>
                                          </p:val>
                                        </p:tav>
                                      </p:tavLst>
                                    </p:anim>
                                    <p:anim calcmode="lin" valueType="num">
                                      <p:cBhvr additive="base">
                                        <p:cTn id="175"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2" presetClass="entr" presetSubtype="4" fill="hold" grpId="0" nodeType="clickEffect">
                                  <p:stCondLst>
                                    <p:cond delay="0"/>
                                  </p:stCondLst>
                                  <p:childTnLst>
                                    <p:set>
                                      <p:cBhvr>
                                        <p:cTn id="179" dur="1" fill="hold">
                                          <p:stCondLst>
                                            <p:cond delay="0"/>
                                          </p:stCondLst>
                                        </p:cTn>
                                        <p:tgtEl>
                                          <p:spTgt spid="26"/>
                                        </p:tgtEl>
                                        <p:attrNameLst>
                                          <p:attrName>style.visibility</p:attrName>
                                        </p:attrNameLst>
                                      </p:cBhvr>
                                      <p:to>
                                        <p:strVal val="visible"/>
                                      </p:to>
                                    </p:set>
                                    <p:anim calcmode="lin" valueType="num">
                                      <p:cBhvr additive="base">
                                        <p:cTn id="180" dur="500" fill="hold"/>
                                        <p:tgtEl>
                                          <p:spTgt spid="26"/>
                                        </p:tgtEl>
                                        <p:attrNameLst>
                                          <p:attrName>ppt_x</p:attrName>
                                        </p:attrNameLst>
                                      </p:cBhvr>
                                      <p:tavLst>
                                        <p:tav tm="0">
                                          <p:val>
                                            <p:strVal val="#ppt_x"/>
                                          </p:val>
                                        </p:tav>
                                        <p:tav tm="100000">
                                          <p:val>
                                            <p:strVal val="#ppt_x"/>
                                          </p:val>
                                        </p:tav>
                                      </p:tavLst>
                                    </p:anim>
                                    <p:anim calcmode="lin" valueType="num">
                                      <p:cBhvr additive="base">
                                        <p:cTn id="181"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2" presetClass="entr" presetSubtype="4" fill="hold" nodeType="clickEffect">
                                  <p:stCondLst>
                                    <p:cond delay="0"/>
                                  </p:stCondLst>
                                  <p:childTnLst>
                                    <p:set>
                                      <p:cBhvr>
                                        <p:cTn id="185" dur="1" fill="hold">
                                          <p:stCondLst>
                                            <p:cond delay="0"/>
                                          </p:stCondLst>
                                        </p:cTn>
                                        <p:tgtEl>
                                          <p:spTgt spid="22"/>
                                        </p:tgtEl>
                                        <p:attrNameLst>
                                          <p:attrName>style.visibility</p:attrName>
                                        </p:attrNameLst>
                                      </p:cBhvr>
                                      <p:to>
                                        <p:strVal val="visible"/>
                                      </p:to>
                                    </p:set>
                                    <p:anim calcmode="lin" valueType="num">
                                      <p:cBhvr additive="base">
                                        <p:cTn id="186" dur="500" fill="hold"/>
                                        <p:tgtEl>
                                          <p:spTgt spid="22"/>
                                        </p:tgtEl>
                                        <p:attrNameLst>
                                          <p:attrName>ppt_x</p:attrName>
                                        </p:attrNameLst>
                                      </p:cBhvr>
                                      <p:tavLst>
                                        <p:tav tm="0">
                                          <p:val>
                                            <p:strVal val="#ppt_x"/>
                                          </p:val>
                                        </p:tav>
                                        <p:tav tm="100000">
                                          <p:val>
                                            <p:strVal val="#ppt_x"/>
                                          </p:val>
                                        </p:tav>
                                      </p:tavLst>
                                    </p:anim>
                                    <p:anim calcmode="lin" valueType="num">
                                      <p:cBhvr additive="base">
                                        <p:cTn id="187"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8" fill="hold">
                      <p:stCondLst>
                        <p:cond delay="indefinite"/>
                      </p:stCondLst>
                      <p:childTnLst>
                        <p:par>
                          <p:cTn id="189" fill="hold">
                            <p:stCondLst>
                              <p:cond delay="0"/>
                            </p:stCondLst>
                            <p:childTnLst>
                              <p:par>
                                <p:cTn id="190" presetID="2" presetClass="entr" presetSubtype="4" fill="hold" grpId="0" nodeType="clickEffect">
                                  <p:stCondLst>
                                    <p:cond delay="0"/>
                                  </p:stCondLst>
                                  <p:childTnLst>
                                    <p:set>
                                      <p:cBhvr>
                                        <p:cTn id="191" dur="1" fill="hold">
                                          <p:stCondLst>
                                            <p:cond delay="0"/>
                                          </p:stCondLst>
                                        </p:cTn>
                                        <p:tgtEl>
                                          <p:spTgt spid="45"/>
                                        </p:tgtEl>
                                        <p:attrNameLst>
                                          <p:attrName>style.visibility</p:attrName>
                                        </p:attrNameLst>
                                      </p:cBhvr>
                                      <p:to>
                                        <p:strVal val="visible"/>
                                      </p:to>
                                    </p:set>
                                    <p:anim calcmode="lin" valueType="num">
                                      <p:cBhvr additive="base">
                                        <p:cTn id="192" dur="500" fill="hold"/>
                                        <p:tgtEl>
                                          <p:spTgt spid="45"/>
                                        </p:tgtEl>
                                        <p:attrNameLst>
                                          <p:attrName>ppt_x</p:attrName>
                                        </p:attrNameLst>
                                      </p:cBhvr>
                                      <p:tavLst>
                                        <p:tav tm="0">
                                          <p:val>
                                            <p:strVal val="#ppt_x"/>
                                          </p:val>
                                        </p:tav>
                                        <p:tav tm="100000">
                                          <p:val>
                                            <p:strVal val="#ppt_x"/>
                                          </p:val>
                                        </p:tav>
                                      </p:tavLst>
                                    </p:anim>
                                    <p:anim calcmode="lin" valueType="num">
                                      <p:cBhvr additive="base">
                                        <p:cTn id="193"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2" presetClass="entr" presetSubtype="4" fill="hold" grpId="0" nodeType="clickEffect">
                                  <p:stCondLst>
                                    <p:cond delay="0"/>
                                  </p:stCondLst>
                                  <p:childTnLst>
                                    <p:set>
                                      <p:cBhvr>
                                        <p:cTn id="197" dur="1" fill="hold">
                                          <p:stCondLst>
                                            <p:cond delay="0"/>
                                          </p:stCondLst>
                                        </p:cTn>
                                        <p:tgtEl>
                                          <p:spTgt spid="42"/>
                                        </p:tgtEl>
                                        <p:attrNameLst>
                                          <p:attrName>style.visibility</p:attrName>
                                        </p:attrNameLst>
                                      </p:cBhvr>
                                      <p:to>
                                        <p:strVal val="visible"/>
                                      </p:to>
                                    </p:set>
                                    <p:anim calcmode="lin" valueType="num">
                                      <p:cBhvr additive="base">
                                        <p:cTn id="198" dur="500" fill="hold"/>
                                        <p:tgtEl>
                                          <p:spTgt spid="42"/>
                                        </p:tgtEl>
                                        <p:attrNameLst>
                                          <p:attrName>ppt_x</p:attrName>
                                        </p:attrNameLst>
                                      </p:cBhvr>
                                      <p:tavLst>
                                        <p:tav tm="0">
                                          <p:val>
                                            <p:strVal val="#ppt_x"/>
                                          </p:val>
                                        </p:tav>
                                        <p:tav tm="100000">
                                          <p:val>
                                            <p:strVal val="#ppt_x"/>
                                          </p:val>
                                        </p:tav>
                                      </p:tavLst>
                                    </p:anim>
                                    <p:anim calcmode="lin" valueType="num">
                                      <p:cBhvr additive="base">
                                        <p:cTn id="199"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200" fill="hold">
                      <p:stCondLst>
                        <p:cond delay="indefinite"/>
                      </p:stCondLst>
                      <p:childTnLst>
                        <p:par>
                          <p:cTn id="201" fill="hold">
                            <p:stCondLst>
                              <p:cond delay="0"/>
                            </p:stCondLst>
                            <p:childTnLst>
                              <p:par>
                                <p:cTn id="202" presetID="2" presetClass="entr" presetSubtype="4" fill="hold" grpId="0" nodeType="clickEffect">
                                  <p:stCondLst>
                                    <p:cond delay="0"/>
                                  </p:stCondLst>
                                  <p:childTnLst>
                                    <p:set>
                                      <p:cBhvr>
                                        <p:cTn id="203" dur="1" fill="hold">
                                          <p:stCondLst>
                                            <p:cond delay="0"/>
                                          </p:stCondLst>
                                        </p:cTn>
                                        <p:tgtEl>
                                          <p:spTgt spid="43"/>
                                        </p:tgtEl>
                                        <p:attrNameLst>
                                          <p:attrName>style.visibility</p:attrName>
                                        </p:attrNameLst>
                                      </p:cBhvr>
                                      <p:to>
                                        <p:strVal val="visible"/>
                                      </p:to>
                                    </p:set>
                                    <p:anim calcmode="lin" valueType="num">
                                      <p:cBhvr additive="base">
                                        <p:cTn id="204" dur="500" fill="hold"/>
                                        <p:tgtEl>
                                          <p:spTgt spid="43"/>
                                        </p:tgtEl>
                                        <p:attrNameLst>
                                          <p:attrName>ppt_x</p:attrName>
                                        </p:attrNameLst>
                                      </p:cBhvr>
                                      <p:tavLst>
                                        <p:tav tm="0">
                                          <p:val>
                                            <p:strVal val="#ppt_x"/>
                                          </p:val>
                                        </p:tav>
                                        <p:tav tm="100000">
                                          <p:val>
                                            <p:strVal val="#ppt_x"/>
                                          </p:val>
                                        </p:tav>
                                      </p:tavLst>
                                    </p:anim>
                                    <p:anim calcmode="lin" valueType="num">
                                      <p:cBhvr additive="base">
                                        <p:cTn id="205"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31" grpId="0"/>
      <p:bldP spid="4" grpId="0"/>
      <p:bldP spid="19" grpId="0"/>
      <p:bldP spid="25" grpId="0"/>
      <p:bldP spid="34" grpId="0"/>
      <p:bldP spid="35" grpId="0"/>
      <p:bldP spid="36" grpId="0"/>
      <p:bldP spid="37" grpId="0"/>
      <p:bldP spid="38" grpId="0"/>
      <p:bldP spid="39" grpId="0" animBg="1"/>
      <p:bldP spid="40" grpId="0" animBg="1"/>
      <p:bldP spid="42" grpId="0"/>
      <p:bldP spid="43" grpId="0"/>
      <p:bldP spid="5" grpId="0"/>
      <p:bldP spid="9" grpId="0"/>
      <p:bldP spid="11" grpId="0"/>
      <p:bldP spid="44" grpId="0" animBg="1"/>
      <p:bldP spid="26" grpId="0"/>
      <p:bldP spid="45" grpId="0"/>
      <p:bldP spid="13"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213</Words>
  <Application>Microsoft Office PowerPoint</Application>
  <PresentationFormat>Benutzerdefiniert</PresentationFormat>
  <Paragraphs>27</Paragraphs>
  <Slides>1</Slides>
  <Notes>1</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Tante Rosi hat im Sommer viele Gläser mit Marmelade gefüllt. Im Herbst verbraucht sie 15 Gläser und hat aber immer noch 35 gefüllte Gläser. Wie viele hatte sie unmittelbar nach dem Füllen ?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Manfred Luft </cp:lastModifiedBy>
  <cp:revision>33</cp:revision>
  <cp:lastPrinted>2015-07-31T12:17:00Z</cp:lastPrinted>
  <dcterms:created xsi:type="dcterms:W3CDTF">2015-07-06T16:22:22Z</dcterms:created>
  <dcterms:modified xsi:type="dcterms:W3CDTF">2015-09-17T17:52:15Z</dcterms:modified>
</cp:coreProperties>
</file>