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53832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1 kg Kaffee reicht für 90 Tassen.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Caf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é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hausbesitzer </a:t>
            </a:r>
            <a:r>
              <a:rPr lang="de-DE" sz="1800" dirty="0" err="1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Gareis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hat nur noch 7 kg auf Lager.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Für wie viele Tassen reichen sie?</a:t>
            </a: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5894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kg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5894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Tassen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66158" y="3858106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1kg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66158" y="4333284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7 kg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80914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096633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90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7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7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Gleichungen: 90 * 7 = x;  = 90 * 7; x = 630;</a:t>
            </a:r>
          </a:p>
          <a:p>
            <a:r>
              <a:rPr lang="de-DE" smtClean="0"/>
              <a:t>oder</a:t>
            </a:r>
            <a:r>
              <a:rPr lang="de-DE" dirty="0" smtClean="0"/>
              <a:t>:            x = 7 * 90; x = 630;  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kg Kaffee reicht (theoretisch) für 90 Tassen: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735010"/>
            <a:ext cx="538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Die 7 kg reichen für 630 Tassen.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Macintosh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1 kg Kaffee reicht für 90 Tassen. Caféhausbesitzer Gareis hat nur noch 7 kg auf Lager. Für wie viele Tassen reichen sie?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2015-07-30T08:00:25Z</cp:lastPrinted>
  <dcterms:created xsi:type="dcterms:W3CDTF">2015-07-29T13:12:24Z</dcterms:created>
  <dcterms:modified xsi:type="dcterms:W3CDTF">2016-02-23T13:20:02Z</dcterms:modified>
</cp:coreProperties>
</file>