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5751" y="263374"/>
            <a:ext cx="8727566" cy="935111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Auf einer Dezimalwaage stehen drei gleich schwere Kisten Äpfel.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Die Händlerin stellt noch eine Kiste mit 8 kg darauf.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Jetzt zeigt die Waage 23 kg an.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Welches Gewicht haben die drei Kisten Äpfel?</a:t>
            </a:r>
            <a:endParaRPr lang="de-DE" sz="1800" dirty="0">
              <a:latin typeface="Microsoft JhengHei" panose="020B0604030504040204" pitchFamily="34" charset="-12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8175" y="3308411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Gewicht der drei Kisten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Noch eine Kiste 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895751" y="5582328"/>
            <a:ext cx="3401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Zeigt die Waage jetzt an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3161" y="4432409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70876" y="128564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Die Händlerin stellt noch darauf: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70876" y="165458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770876" y="202353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1344" y="3734178"/>
            <a:ext cx="79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kg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77087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7" y="2163581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  + 8 kg  = 23 kg;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15 kg   + 8 kg  = 23 kg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7" y="2876452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+ 8 kg = 23 kg / - 8 kg;</a:t>
            </a:r>
          </a:p>
          <a:p>
            <a:r>
              <a:rPr lang="de-DE" dirty="0"/>
              <a:t> </a:t>
            </a:r>
            <a:r>
              <a:rPr lang="de-DE" dirty="0" smtClean="0"/>
              <a:t>     x = 23 kg </a:t>
            </a:r>
            <a:r>
              <a:rPr lang="de-DE" dirty="0" smtClean="0"/>
              <a:t>- 8 </a:t>
            </a:r>
            <a:r>
              <a:rPr lang="de-DE" dirty="0" smtClean="0"/>
              <a:t>kg; x = 15 kg;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21554" y="229851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770876" y="5975277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770876" y="6290821"/>
            <a:ext cx="60471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Die drei Kisten Äpfel wiegen 15 kg</a:t>
            </a:r>
            <a:r>
              <a:rPr lang="de-DE" sz="900" dirty="0" smtClean="0"/>
              <a:t>.  (Es ist nicht das Gewicht einer Kiste gefragt!)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19944" y="5060281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23 kg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103510"/>
            <a:ext cx="83566" cy="35641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5564" y="4351143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_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477141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>
                <a:solidFill>
                  <a:srgbClr val="FF0000"/>
                </a:solidFill>
              </a:rPr>
              <a:t>x</a:t>
            </a:r>
            <a:r>
              <a:rPr lang="de-DE" b="1" smtClean="0">
                <a:solidFill>
                  <a:srgbClr val="FF0000"/>
                </a:solidFill>
              </a:rPr>
              <a:t> </a:t>
            </a:r>
            <a:r>
              <a:rPr lang="de-DE" b="1" dirty="0" smtClean="0">
                <a:solidFill>
                  <a:srgbClr val="FF0000"/>
                </a:solidFill>
              </a:rPr>
              <a:t>+ 8 kg = 23 kg; U: 23 kg – 8 kg = x; x = 15 kg; 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</Words>
  <Application>Microsoft Macintosh PowerPoint</Application>
  <PresentationFormat>Benutzerdefiniert</PresentationFormat>
  <Paragraphs>33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Auf einer Dezimalwaage stehen drei gleich schwere Kisten Äpfel. Die Händlerin stellt noch eine Kiste mit 8 kg darauf. Jetzt zeigt die Waage 23 kg an. Welches Gewicht haben die drei Kisten Äpfel?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36</cp:revision>
  <cp:lastPrinted>2015-07-31T12:01:25Z</cp:lastPrinted>
  <dcterms:created xsi:type="dcterms:W3CDTF">2015-07-06T16:22:22Z</dcterms:created>
  <dcterms:modified xsi:type="dcterms:W3CDTF">2016-02-22T15:58:22Z</dcterms:modified>
</cp:coreProperties>
</file>