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Hella bekommt das  Taschengeld für den Monat Mai. Sie gibt gleich 3€ aus-</a:t>
            </a:r>
            <a:b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Den Rest von 12€ tut sie in die Sparbüchse.</a:t>
            </a:r>
            <a:b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 viel Taschengeld hat Hella bekommen?  </a:t>
            </a:r>
            <a:endParaRPr lang="de-DE" sz="1800" dirty="0">
              <a:latin typeface="Lucida Handwriting" panose="03010101010101010101" pitchFamily="66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60185" y="3379468"/>
            <a:ext cx="2551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Hella </a:t>
            </a:r>
            <a:r>
              <a:rPr lang="de-DE" sz="1400" dirty="0" err="1" smtClean="0"/>
              <a:t>bek</a:t>
            </a:r>
            <a:r>
              <a:rPr lang="de-DE" sz="1400" dirty="0" smtClean="0"/>
              <a:t>. Taschengeld</a:t>
            </a:r>
            <a:endParaRPr lang="de-DE" sz="1400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79468"/>
            <a:ext cx="16850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Sie gibt aus </a:t>
            </a:r>
            <a:endParaRPr lang="de-DE" sz="1400" dirty="0"/>
          </a:p>
        </p:txBody>
      </p:sp>
      <p:sp>
        <p:nvSpPr>
          <p:cNvPr id="31" name="Textfeld 30"/>
          <p:cNvSpPr txBox="1"/>
          <p:nvPr/>
        </p:nvSpPr>
        <p:spPr>
          <a:xfrm>
            <a:off x="2665131" y="4373266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393608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Hella gibt aus: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26566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7626" y="2059524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604822" y="3728989"/>
            <a:ext cx="74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3 €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7625" y="2392483"/>
            <a:ext cx="67671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5" y="2398667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  - 3 € = 12 €;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15 € - 3 € = 12 €;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5" y="3558451"/>
            <a:ext cx="4078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- 3 € = 12 € /+ 3 €; x = 15 €;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21555" y="2527038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07626" y="599656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6" y="6302370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Hella hat 15 € Taschengeld bekommen.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59631" y="5073511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12 €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98321"/>
            <a:ext cx="133360" cy="361608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659234" y="4426682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963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 x - 3 € = 12 €;U: 12 € + 3 € = x ; x = 15 €;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791729" y="5527184"/>
            <a:ext cx="22525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Rest in die Sparbüchse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Microsoft Macintosh PowerPoint</Application>
  <PresentationFormat>Benutzerdefiniert</PresentationFormat>
  <Paragraphs>26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Hella bekommt das  Taschengeld für den Monat Mai. Sie gibt gleich 3€ aus- Den Rest von 12€ tut sie in die Sparbüchse. Wie viel Taschengeld hat Hella bekommen?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42</cp:revision>
  <cp:lastPrinted>2015-07-31T12:17:00Z</cp:lastPrinted>
  <dcterms:created xsi:type="dcterms:W3CDTF">2015-07-06T16:22:22Z</dcterms:created>
  <dcterms:modified xsi:type="dcterms:W3CDTF">2016-02-22T16:00:13Z</dcterms:modified>
</cp:coreProperties>
</file>