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Höhenluft macht angeblich schlank.</a:t>
            </a:r>
            <a:b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Herr Bauch hält sich versuchsweise 14 Tage auf der Zugspitze auf und nimmt </a:t>
            </a:r>
            <a:r>
              <a:rPr lang="de-DE" sz="160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tatsächlich 7 kg </a:t>
            </a:r>
            <a: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ab</a:t>
            </a:r>
            <a:r>
              <a:rPr lang="de-DE" sz="160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. </a:t>
            </a:r>
            <a:br>
              <a:rPr lang="de-DE" sz="160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60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Jetzt </a:t>
            </a:r>
            <a: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wiegt er nur noch 81 kg.</a:t>
            </a:r>
            <a:b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600" dirty="0" smtClean="0">
                <a:latin typeface="Lucida Bright" panose="020406020505050203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 schwer war er vorher?  </a:t>
            </a:r>
            <a:endParaRPr lang="de-DE" sz="1600" dirty="0">
              <a:latin typeface="Lucida Bright" panose="02040602050505020304" pitchFamily="18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157963" y="3225991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Gewicht „vorher“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abgenommen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38673" y="4333576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407414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Herr Bauch nahm ab: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35770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7626" y="206412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5802" y="3730141"/>
            <a:ext cx="74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kg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762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</a:t>
            </a:r>
            <a:r>
              <a:rPr lang="de-DE" sz="1600" dirty="0" smtClean="0"/>
              <a:t>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482785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    - 7 kg = 81 kg;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88 kg - 7 kg = 81 kg; 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482785" y="3115692"/>
            <a:ext cx="44507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</a:t>
            </a:r>
            <a:r>
              <a:rPr lang="de-DE" dirty="0" smtClean="0"/>
              <a:t>- </a:t>
            </a:r>
            <a:r>
              <a:rPr lang="de-DE" dirty="0" smtClean="0"/>
              <a:t>7 kg = 81 kg / + 8 kg; x = 81 kg + 7 kg;</a:t>
            </a:r>
          </a:p>
          <a:p>
            <a:r>
              <a:rPr lang="de-DE" dirty="0"/>
              <a:t> </a:t>
            </a:r>
            <a:r>
              <a:rPr lang="de-DE" dirty="0" smtClean="0"/>
              <a:t>     x = 88 kg;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088957" y="250315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07626" y="599656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6" y="6302370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Vorher wog Herr Bauch 88 kg.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491186" y="5073511"/>
            <a:ext cx="893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81 kg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 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99473"/>
            <a:ext cx="64340" cy="3604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0646" y="4426682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 x </a:t>
            </a:r>
            <a:r>
              <a:rPr lang="de-DE" b="1" dirty="0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7 kg = 81 kg; U: 81 kg + 7 kg = x 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= 88 kg</a:t>
            </a:r>
            <a:r>
              <a:rPr lang="de-DE" b="1" dirty="0">
                <a:solidFill>
                  <a:srgbClr val="FF0000"/>
                </a:solidFill>
              </a:rPr>
              <a:t>;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1925114" y="5568602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Gewicht „nachher!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Microsoft Macintosh PowerPoint</Application>
  <PresentationFormat>Benutzerdefiniert</PresentationFormat>
  <Paragraphs>28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Höhenluft macht angeblich schlank. Herr Bauch hält sich versuchsweise 14 Tage auf der Zugspitze auf und nimmt tatsächlich 7 kg ab.  Jetzt wiegt er nur noch 81 kg. Wie schwer war er vorher?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41</cp:revision>
  <cp:lastPrinted>2015-07-31T12:17:00Z</cp:lastPrinted>
  <dcterms:created xsi:type="dcterms:W3CDTF">2015-07-06T16:22:22Z</dcterms:created>
  <dcterms:modified xsi:type="dcterms:W3CDTF">2016-02-22T16:03:25Z</dcterms:modified>
</cp:coreProperties>
</file>