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84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91518"/>
            <a:ext cx="9144000" cy="954087"/>
          </a:xfrm>
        </p:spPr>
        <p:txBody>
          <a:bodyPr>
            <a:normAutofit/>
          </a:bodyPr>
          <a:lstStyle/>
          <a:p>
            <a:r>
              <a:rPr lang="de-DE" sz="1800" b="1" dirty="0" smtClean="0"/>
              <a:t>Text</a:t>
            </a: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rechnen: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der….. 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Preis, Länge….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3855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Zahl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162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 Zweite Zahl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71834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Zahl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Zahl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5103524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08319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smtClean="0"/>
              <a:t>Kommentar:</a:t>
            </a:r>
            <a:endParaRPr lang="de-DE" sz="1600" dirty="0" smtClean="0"/>
          </a:p>
        </p:txBody>
      </p:sp>
      <p:sp>
        <p:nvSpPr>
          <p:cNvPr id="27" name="Textfeld 26"/>
          <p:cNvSpPr txBox="1"/>
          <p:nvPr/>
        </p:nvSpPr>
        <p:spPr>
          <a:xfrm>
            <a:off x="1218591" y="167836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5630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 nur x, kein „Kästchen“ 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 in Richtung zum x ).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93990" y="5749855"/>
            <a:ext cx="2721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66</Words>
  <Application>Microsoft Office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Text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26</cp:revision>
  <cp:lastPrinted>2015-07-31T12:11:08Z</cp:lastPrinted>
  <dcterms:created xsi:type="dcterms:W3CDTF">2015-07-29T13:12:24Z</dcterms:created>
  <dcterms:modified xsi:type="dcterms:W3CDTF">2015-12-04T18:21:35Z</dcterms:modified>
</cp:coreProperties>
</file>