
<file path=[Content_Types].xml><?xml version="1.0" encoding="utf-8"?>
<Types xmlns="http://schemas.openxmlformats.org/package/2006/content-types">
  <Default Extension="xml" ContentType="application/xml"/>
  <Default Extension="jpeg" ContentType="image/jpeg"/>
  <Default Extension="bin" ContentType="application/vnd.openxmlformats-officedocument.presentationml.printerSettings"/>
  <Default Extension="rels" ContentType="application/vnd.openxmlformats-package.relationships+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4" Type="http://schemas.openxmlformats.org/officeDocument/2006/relationships/extended-properties" Target="docProps/app.xml"/><Relationship Id="rId1" Type="http://schemas.openxmlformats.org/officeDocument/2006/relationships/officeDocument" Target="ppt/presentation.xml"/><Relationship Id="rId2" Type="http://schemas.openxmlformats.org/package/2006/relationships/metadata/thumbnail" Target="docProps/thumbnail.jpeg"/></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
  </p:notesMasterIdLst>
  <p:sldIdLst>
    <p:sldId id="256" r:id="rId2"/>
  </p:sldIdLst>
  <p:sldSz cx="12192000" cy="6858000"/>
  <p:notesSz cx="6858000" cy="9945688"/>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Standardabschnitt" id="{AD09D68B-E2D6-4E9C-B896-EFECCBC36BEA}">
          <p14:sldIdLst>
            <p14:sldId id="256"/>
          </p14:sldIdLst>
        </p14:section>
        <p14:section name="Abschnitt ohne Titel" id="{2F1433B4-6CE6-47FA-9750-2BAFAC222B87}">
          <p14:sldIdLst/>
        </p14:section>
        <p14:section name="Abschnitt ohne Titel" id="{5C319648-F0D5-4B86-9FE2-0CD5E3FE9972}">
          <p14:sldIdLst/>
        </p14:section>
      </p14:sectionLst>
    </p:ext>
    <p:ext uri="{EFAFB233-063F-42B5-8137-9DF3F51BA10A}">
      <p15:sldGuideLst xmlns:p15="http://schemas.microsoft.com/office/powerpoint/2012/main" xmlns=""/>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94" autoAdjust="0"/>
    <p:restoredTop sz="94660"/>
  </p:normalViewPr>
  <p:slideViewPr>
    <p:cSldViewPr snapToGrid="0">
      <p:cViewPr varScale="1">
        <p:scale>
          <a:sx n="92" d="100"/>
          <a:sy n="92" d="100"/>
        </p:scale>
        <p:origin x="-672" y="-12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4" Type="http://schemas.openxmlformats.org/officeDocument/2006/relationships/printerSettings" Target="printerSettings/printerSettings1.bin"/><Relationship Id="rId5" Type="http://schemas.openxmlformats.org/officeDocument/2006/relationships/presProps" Target="presProps.xml"/><Relationship Id="rId6" Type="http://schemas.openxmlformats.org/officeDocument/2006/relationships/viewProps" Target="viewProps.xml"/><Relationship Id="rId7" Type="http://schemas.openxmlformats.org/officeDocument/2006/relationships/theme" Target="theme/theme1.xml"/><Relationship Id="rId8" Type="http://schemas.openxmlformats.org/officeDocument/2006/relationships/tableStyles" Target="tableStyles.xml"/><Relationship Id="rId1" Type="http://schemas.openxmlformats.org/officeDocument/2006/relationships/slideMaster" Target="slideMasters/slideMaster1.xml"/><Relationship Id="rId2" Type="http://schemas.openxmlformats.org/officeDocument/2006/relationships/slide" Target="slides/slid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99012"/>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99012"/>
          </a:xfrm>
          <a:prstGeom prst="rect">
            <a:avLst/>
          </a:prstGeom>
        </p:spPr>
        <p:txBody>
          <a:bodyPr vert="horz" lIns="91440" tIns="45720" rIns="91440" bIns="45720" rtlCol="0"/>
          <a:lstStyle>
            <a:lvl1pPr algn="r">
              <a:defRPr sz="1200"/>
            </a:lvl1pPr>
          </a:lstStyle>
          <a:p>
            <a:fld id="{1619631A-88EB-43C1-9F17-DD80D098672C}" type="datetimeFigureOut">
              <a:rPr lang="de-DE" smtClean="0"/>
              <a:t>23.02.16</a:t>
            </a:fld>
            <a:endParaRPr lang="de-DE"/>
          </a:p>
        </p:txBody>
      </p:sp>
      <p:sp>
        <p:nvSpPr>
          <p:cNvPr id="4" name="Folienbildplatzhalter 3"/>
          <p:cNvSpPr>
            <a:spLocks noGrp="1" noRot="1" noChangeAspect="1"/>
          </p:cNvSpPr>
          <p:nvPr>
            <p:ph type="sldImg" idx="2"/>
          </p:nvPr>
        </p:nvSpPr>
        <p:spPr>
          <a:xfrm>
            <a:off x="444500" y="1243013"/>
            <a:ext cx="5969000" cy="3357562"/>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786362"/>
            <a:ext cx="5486400" cy="3916115"/>
          </a:xfrm>
          <a:prstGeom prst="rect">
            <a:avLst/>
          </a:prstGeom>
        </p:spPr>
        <p:txBody>
          <a:bodyPr vert="horz" lIns="91440" tIns="45720" rIns="91440" bIns="45720" rtlCol="0"/>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6" name="Fußzeilenplatzhalter 5"/>
          <p:cNvSpPr>
            <a:spLocks noGrp="1"/>
          </p:cNvSpPr>
          <p:nvPr>
            <p:ph type="ftr" sz="quarter" idx="4"/>
          </p:nvPr>
        </p:nvSpPr>
        <p:spPr>
          <a:xfrm>
            <a:off x="0" y="9446678"/>
            <a:ext cx="2971800" cy="499011"/>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9446678"/>
            <a:ext cx="2971800" cy="499011"/>
          </a:xfrm>
          <a:prstGeom prst="rect">
            <a:avLst/>
          </a:prstGeom>
        </p:spPr>
        <p:txBody>
          <a:bodyPr vert="horz" lIns="91440" tIns="45720" rIns="91440" bIns="45720" rtlCol="0" anchor="b"/>
          <a:lstStyle>
            <a:lvl1pPr algn="r">
              <a:defRPr sz="1200"/>
            </a:lvl1pPr>
          </a:lstStyle>
          <a:p>
            <a:fld id="{579354B5-F3B4-43A1-915E-AD66A1C023CA}" type="slidenum">
              <a:rPr lang="de-DE" smtClean="0"/>
              <a:t>‹Nr.›</a:t>
            </a:fld>
            <a:endParaRPr lang="de-DE"/>
          </a:p>
        </p:txBody>
      </p:sp>
    </p:spTree>
    <p:extLst>
      <p:ext uri="{BB962C8B-B14F-4D97-AF65-F5344CB8AC3E}">
        <p14:creationId xmlns:p14="http://schemas.microsoft.com/office/powerpoint/2010/main" val="198932459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a:p>
        </p:txBody>
      </p:sp>
      <p:sp>
        <p:nvSpPr>
          <p:cNvPr id="4" name="Foliennummernplatzhalter 3"/>
          <p:cNvSpPr>
            <a:spLocks noGrp="1"/>
          </p:cNvSpPr>
          <p:nvPr>
            <p:ph type="sldNum" sz="quarter" idx="10"/>
          </p:nvPr>
        </p:nvSpPr>
        <p:spPr/>
        <p:txBody>
          <a:bodyPr/>
          <a:lstStyle/>
          <a:p>
            <a:fld id="{579354B5-F3B4-43A1-915E-AD66A1C023CA}" type="slidenum">
              <a:rPr lang="de-DE" smtClean="0"/>
              <a:t>1</a:t>
            </a:fld>
            <a:endParaRPr lang="de-DE"/>
          </a:p>
        </p:txBody>
      </p:sp>
    </p:spTree>
    <p:extLst>
      <p:ext uri="{BB962C8B-B14F-4D97-AF65-F5344CB8AC3E}">
        <p14:creationId xmlns:p14="http://schemas.microsoft.com/office/powerpoint/2010/main" val="241462836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smtClean="0"/>
              <a:t>Titelmasterformat durch Klicken bearbeiten</a:t>
            </a:r>
            <a:endParaRPr lang="de-DE"/>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smtClean="0"/>
              <a:t>Formatvorlage des Untertitelmasters durch Klicken bearbeiten</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37059630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23947118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98621693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idx="1"/>
          </p:nvPr>
        </p:nvSpPr>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76435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smtClean="0"/>
              <a:t>Titelmasterformat durch Klicken bearbeiten</a:t>
            </a:r>
            <a:endParaRPr lang="de-DE"/>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smtClean="0"/>
              <a:t>Textmasterformat bearbeiten</a:t>
            </a:r>
          </a:p>
        </p:txBody>
      </p:sp>
      <p:sp>
        <p:nvSpPr>
          <p:cNvPr id="4" name="Datumsplatzhalter 3"/>
          <p:cNvSpPr>
            <a:spLocks noGrp="1"/>
          </p:cNvSpPr>
          <p:nvPr>
            <p:ph type="dt" sz="half" idx="10"/>
          </p:nvPr>
        </p:nvSpPr>
        <p:spPr/>
        <p:txBody>
          <a:bodyPr/>
          <a:lstStyle/>
          <a:p>
            <a:fld id="{B1AFCEF6-ED52-4FD0-A1CD-9EB30A3C10BE}" type="datetimeFigureOut">
              <a:rPr lang="de-DE" smtClean="0"/>
              <a:t>23.02.16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6465850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838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6172200" y="1825625"/>
            <a:ext cx="5181600" cy="435133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3684543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smtClean="0"/>
              <a:t>Titelmasterformat durch Klicken bearbeiten</a:t>
            </a:r>
            <a:endParaRPr lang="de-DE"/>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839788" y="2505075"/>
            <a:ext cx="5157787"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Datumsplatzhalter 6"/>
          <p:cNvSpPr>
            <a:spLocks noGrp="1"/>
          </p:cNvSpPr>
          <p:nvPr>
            <p:ph type="dt" sz="half" idx="10"/>
          </p:nvPr>
        </p:nvSpPr>
        <p:spPr/>
        <p:txBody>
          <a:bodyPr/>
          <a:lstStyle/>
          <a:p>
            <a:fld id="{B1AFCEF6-ED52-4FD0-A1CD-9EB30A3C10BE}" type="datetimeFigureOut">
              <a:rPr lang="de-DE" smtClean="0"/>
              <a:t>23.02.16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8491089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smtClean="0"/>
              <a:t>Titelmasterformat durch Klicken bearbeiten</a:t>
            </a:r>
            <a:endParaRPr lang="de-DE"/>
          </a:p>
        </p:txBody>
      </p:sp>
      <p:sp>
        <p:nvSpPr>
          <p:cNvPr id="3" name="Datumsplatzhalter 2"/>
          <p:cNvSpPr>
            <a:spLocks noGrp="1"/>
          </p:cNvSpPr>
          <p:nvPr>
            <p:ph type="dt" sz="half" idx="10"/>
          </p:nvPr>
        </p:nvSpPr>
        <p:spPr/>
        <p:txBody>
          <a:bodyPr/>
          <a:lstStyle/>
          <a:p>
            <a:fld id="{B1AFCEF6-ED52-4FD0-A1CD-9EB30A3C10BE}" type="datetimeFigureOut">
              <a:rPr lang="de-DE" smtClean="0"/>
              <a:t>23.02.16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53166450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B1AFCEF6-ED52-4FD0-A1CD-9EB30A3C10BE}" type="datetimeFigureOut">
              <a:rPr lang="de-DE" smtClean="0"/>
              <a:t>23.02.16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2448479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145929072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smtClean="0"/>
              <a:t>Titelmasterformat durch Klicken bearbeiten</a:t>
            </a:r>
            <a:endParaRPr lang="de-DE"/>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smtClean="0"/>
              <a:t>Textmasterformat bearbeiten</a:t>
            </a:r>
          </a:p>
        </p:txBody>
      </p:sp>
      <p:sp>
        <p:nvSpPr>
          <p:cNvPr id="5" name="Datumsplatzhalter 4"/>
          <p:cNvSpPr>
            <a:spLocks noGrp="1"/>
          </p:cNvSpPr>
          <p:nvPr>
            <p:ph type="dt" sz="half" idx="10"/>
          </p:nvPr>
        </p:nvSpPr>
        <p:spPr/>
        <p:txBody>
          <a:bodyPr/>
          <a:lstStyle/>
          <a:p>
            <a:fld id="{B1AFCEF6-ED52-4FD0-A1CD-9EB30A3C10BE}" type="datetimeFigureOut">
              <a:rPr lang="de-DE" smtClean="0"/>
              <a:t>23.02.16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0B94824-8094-49A7-BF25-AEA5ABC88409}" type="slidenum">
              <a:rPr lang="de-DE" smtClean="0"/>
              <a:t>‹Nr.›</a:t>
            </a:fld>
            <a:endParaRPr lang="de-DE"/>
          </a:p>
        </p:txBody>
      </p:sp>
    </p:spTree>
    <p:extLst>
      <p:ext uri="{BB962C8B-B14F-4D97-AF65-F5344CB8AC3E}">
        <p14:creationId xmlns:p14="http://schemas.microsoft.com/office/powerpoint/2010/main" val="4167356071"/>
      </p:ext>
    </p:extLst>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smtClean="0"/>
              <a:t>Titelmasterformat durch Klicken bearbeiten</a:t>
            </a:r>
            <a:endParaRPr lang="de-DE"/>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1AFCEF6-ED52-4FD0-A1CD-9EB30A3C10BE}" type="datetimeFigureOut">
              <a:rPr lang="de-DE" smtClean="0"/>
              <a:t>23.02.16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0B94824-8094-49A7-BF25-AEA5ABC88409}" type="slidenum">
              <a:rPr lang="de-DE" smtClean="0"/>
              <a:t>‹Nr.›</a:t>
            </a:fld>
            <a:endParaRPr lang="de-DE"/>
          </a:p>
        </p:txBody>
      </p:sp>
    </p:spTree>
    <p:extLst>
      <p:ext uri="{BB962C8B-B14F-4D97-AF65-F5344CB8AC3E}">
        <p14:creationId xmlns:p14="http://schemas.microsoft.com/office/powerpoint/2010/main" val="51133662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ctrTitle"/>
          </p:nvPr>
        </p:nvSpPr>
        <p:spPr>
          <a:xfrm>
            <a:off x="1895751" y="373822"/>
            <a:ext cx="8727566" cy="935111"/>
          </a:xfrm>
        </p:spPr>
        <p:txBody>
          <a:bodyPr>
            <a:normAutofit fontScale="90000"/>
          </a:bodyPr>
          <a:lstStyle/>
          <a:p>
            <a:r>
              <a:rPr lang="de-DE" sz="1800" dirty="0" smtClean="0"/>
              <a:t/>
            </a:r>
            <a:br>
              <a:rPr lang="de-DE" sz="1800" dirty="0" smtClean="0"/>
            </a:br>
            <a:r>
              <a:rPr lang="de-DE" sz="1800" dirty="0"/>
              <a:t/>
            </a:r>
            <a:br>
              <a:rPr lang="de-DE" sz="1800" dirty="0"/>
            </a:br>
            <a:r>
              <a:rPr lang="de-DE" sz="1800" dirty="0" smtClean="0"/>
              <a:t/>
            </a:r>
            <a:br>
              <a:rPr lang="de-DE" sz="1800" dirty="0" smtClean="0"/>
            </a:br>
            <a:r>
              <a:rPr lang="de-DE" sz="1800" dirty="0"/>
              <a:t/>
            </a:r>
            <a:br>
              <a:rPr lang="de-DE" sz="1800" dirty="0"/>
            </a:br>
            <a:r>
              <a:rPr lang="de-DE" sz="1800" b="1" dirty="0" smtClean="0">
                <a:latin typeface="Microsoft JhengHei" panose="020B0604030504040204" pitchFamily="34" charset="-120"/>
                <a:ea typeface="Microsoft JhengHei" panose="020B0604030504040204" pitchFamily="34" charset="-120"/>
              </a:rPr>
              <a:t/>
            </a:r>
            <a:br>
              <a:rPr lang="de-DE" sz="1800" b="1" dirty="0" smtClean="0">
                <a:latin typeface="Microsoft JhengHei" panose="020B0604030504040204" pitchFamily="34" charset="-120"/>
                <a:ea typeface="Microsoft JhengHei" panose="020B0604030504040204" pitchFamily="34" charset="-120"/>
              </a:rPr>
            </a:br>
            <a:r>
              <a:rPr lang="de-DE" sz="1800" dirty="0">
                <a:latin typeface="Microsoft JhengHei" panose="020B0604030504040204" pitchFamily="34" charset="-120"/>
                <a:ea typeface="Microsoft JhengHei" panose="020B0604030504040204" pitchFamily="34" charset="-120"/>
              </a:rPr>
              <a:t/>
            </a:r>
            <a:br>
              <a:rPr lang="de-DE" sz="1800" dirty="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Eine Gärtnerei bestellt Humus vom Stadtgartenamt. Bei der zweiten Lieferung ist </a:t>
            </a:r>
            <a:br>
              <a:rPr lang="de-DE" sz="1800" dirty="0" smtClean="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der Gärtner anwesend und erfährt, dass noch 30 cbm gebraucht werden.</a:t>
            </a:r>
            <a:br>
              <a:rPr lang="de-DE" sz="1800" dirty="0" smtClean="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Insgesamt stellt das Amt dann 45 cbm in Rechnung. </a:t>
            </a:r>
            <a:br>
              <a:rPr lang="de-DE" sz="1800" dirty="0" smtClean="0">
                <a:latin typeface="Microsoft JhengHei" panose="020B0604030504040204" pitchFamily="34" charset="-120"/>
                <a:ea typeface="Microsoft JhengHei" panose="020B0604030504040204" pitchFamily="34" charset="-120"/>
              </a:rPr>
            </a:br>
            <a:r>
              <a:rPr lang="de-DE" sz="1800" dirty="0" smtClean="0">
                <a:latin typeface="Microsoft JhengHei" panose="020B0604030504040204" pitchFamily="34" charset="-120"/>
                <a:ea typeface="Microsoft JhengHei" panose="020B0604030504040204" pitchFamily="34" charset="-120"/>
              </a:rPr>
              <a:t>Wie viele cbm waren es bei der ersten Lieferung?</a:t>
            </a:r>
            <a:endParaRPr lang="de-DE" sz="1800" dirty="0">
              <a:latin typeface="Microsoft JhengHei" panose="020B0604030504040204" pitchFamily="34" charset="-120"/>
              <a:ea typeface="Microsoft JhengHei" panose="020B0604030504040204" pitchFamily="34" charset="-120"/>
              <a:cs typeface="Iskoola Pota" panose="020B0502040204020203" pitchFamily="34" charset="0"/>
            </a:endParaRPr>
          </a:p>
        </p:txBody>
      </p:sp>
      <p:sp>
        <p:nvSpPr>
          <p:cNvPr id="3" name="Untertitel 2"/>
          <p:cNvSpPr>
            <a:spLocks noGrp="1"/>
          </p:cNvSpPr>
          <p:nvPr>
            <p:ph type="subTitle" idx="1"/>
          </p:nvPr>
        </p:nvSpPr>
        <p:spPr>
          <a:xfrm>
            <a:off x="790575" y="2847109"/>
            <a:ext cx="9763125" cy="3262746"/>
          </a:xfrm>
        </p:spPr>
        <p:txBody>
          <a:bodyPr/>
          <a:lstStyle/>
          <a:p>
            <a:r>
              <a:rPr lang="de-DE" dirty="0" smtClean="0"/>
              <a:t> </a:t>
            </a:r>
            <a:endParaRPr lang="de-DE" dirty="0"/>
          </a:p>
        </p:txBody>
      </p:sp>
      <p:sp>
        <p:nvSpPr>
          <p:cNvPr id="6" name="Rechteck 5"/>
          <p:cNvSpPr/>
          <p:nvPr/>
        </p:nvSpPr>
        <p:spPr>
          <a:xfrm>
            <a:off x="1160317" y="372257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7" name="Rechteck 6"/>
          <p:cNvSpPr/>
          <p:nvPr/>
        </p:nvSpPr>
        <p:spPr>
          <a:xfrm>
            <a:off x="2335916" y="5076392"/>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8" name="Rechteck 7"/>
          <p:cNvSpPr/>
          <p:nvPr/>
        </p:nvSpPr>
        <p:spPr>
          <a:xfrm>
            <a:off x="3323357" y="3728989"/>
            <a:ext cx="976745" cy="394855"/>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2" name="Ellipse 11"/>
          <p:cNvSpPr/>
          <p:nvPr/>
        </p:nvSpPr>
        <p:spPr>
          <a:xfrm>
            <a:off x="2501415" y="4459929"/>
            <a:ext cx="640773" cy="342900"/>
          </a:xfrm>
          <a:prstGeom prst="ellipse">
            <a:avLst/>
          </a:prstGeom>
          <a:solidFill>
            <a:schemeClr val="bg1"/>
          </a:solidFill>
          <a:ln w="1905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5" name="Gerader Verbinder 14"/>
          <p:cNvCxnSpPr/>
          <p:nvPr/>
        </p:nvCxnSpPr>
        <p:spPr>
          <a:xfrm>
            <a:off x="2148415" y="4136645"/>
            <a:ext cx="430581" cy="377501"/>
          </a:xfrm>
          <a:prstGeom prst="line">
            <a:avLst/>
          </a:prstGeom>
        </p:spPr>
        <p:style>
          <a:lnRef idx="1">
            <a:schemeClr val="accent1"/>
          </a:lnRef>
          <a:fillRef idx="0">
            <a:schemeClr val="accent1"/>
          </a:fillRef>
          <a:effectRef idx="0">
            <a:schemeClr val="accent1"/>
          </a:effectRef>
          <a:fontRef idx="minor">
            <a:schemeClr val="tx1"/>
          </a:fontRef>
        </p:style>
      </p:cxnSp>
      <p:cxnSp>
        <p:nvCxnSpPr>
          <p:cNvPr id="17" name="Gerader Verbinder 16"/>
          <p:cNvCxnSpPr>
            <a:stCxn id="8" idx="2"/>
            <a:endCxn id="12" idx="7"/>
          </p:cNvCxnSpPr>
          <p:nvPr/>
        </p:nvCxnSpPr>
        <p:spPr>
          <a:xfrm flipH="1">
            <a:off x="3048349" y="4123844"/>
            <a:ext cx="763381" cy="386302"/>
          </a:xfrm>
          <a:prstGeom prst="line">
            <a:avLst/>
          </a:prstGeom>
        </p:spPr>
        <p:style>
          <a:lnRef idx="1">
            <a:schemeClr val="accent1"/>
          </a:lnRef>
          <a:fillRef idx="0">
            <a:schemeClr val="accent1"/>
          </a:fillRef>
          <a:effectRef idx="0">
            <a:schemeClr val="accent1"/>
          </a:effectRef>
          <a:fontRef idx="minor">
            <a:schemeClr val="tx1"/>
          </a:fontRef>
        </p:style>
      </p:cxnSp>
      <p:cxnSp>
        <p:nvCxnSpPr>
          <p:cNvPr id="20" name="Gerade Verbindung mit Pfeil 19"/>
          <p:cNvCxnSpPr>
            <a:stCxn id="12" idx="4"/>
            <a:endCxn id="7" idx="0"/>
          </p:cNvCxnSpPr>
          <p:nvPr/>
        </p:nvCxnSpPr>
        <p:spPr>
          <a:xfrm>
            <a:off x="2821802" y="4802829"/>
            <a:ext cx="2487" cy="273563"/>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sp>
        <p:nvSpPr>
          <p:cNvPr id="27" name="Textfeld 26"/>
          <p:cNvSpPr txBox="1"/>
          <p:nvPr/>
        </p:nvSpPr>
        <p:spPr>
          <a:xfrm>
            <a:off x="1066084" y="3299304"/>
            <a:ext cx="1749842" cy="369332"/>
          </a:xfrm>
          <a:prstGeom prst="rect">
            <a:avLst/>
          </a:prstGeom>
          <a:noFill/>
        </p:spPr>
        <p:txBody>
          <a:bodyPr wrap="square" rtlCol="0">
            <a:spAutoFit/>
          </a:bodyPr>
          <a:lstStyle/>
          <a:p>
            <a:r>
              <a:rPr lang="de-DE" dirty="0"/>
              <a:t> </a:t>
            </a:r>
            <a:r>
              <a:rPr lang="de-DE" dirty="0" smtClean="0"/>
              <a:t>Erste Lieferung</a:t>
            </a:r>
            <a:endParaRPr lang="de-DE" dirty="0"/>
          </a:p>
        </p:txBody>
      </p:sp>
      <p:sp>
        <p:nvSpPr>
          <p:cNvPr id="28" name="Textfeld 27"/>
          <p:cNvSpPr txBox="1"/>
          <p:nvPr/>
        </p:nvSpPr>
        <p:spPr>
          <a:xfrm>
            <a:off x="3263063" y="3299304"/>
            <a:ext cx="2033936" cy="369332"/>
          </a:xfrm>
          <a:prstGeom prst="rect">
            <a:avLst/>
          </a:prstGeom>
          <a:noFill/>
        </p:spPr>
        <p:txBody>
          <a:bodyPr wrap="square" rtlCol="0">
            <a:spAutoFit/>
          </a:bodyPr>
          <a:lstStyle/>
          <a:p>
            <a:r>
              <a:rPr lang="de-DE" dirty="0" smtClean="0"/>
              <a:t>Zweite Lieferung  </a:t>
            </a:r>
            <a:endParaRPr lang="de-DE" dirty="0"/>
          </a:p>
        </p:txBody>
      </p:sp>
      <p:sp>
        <p:nvSpPr>
          <p:cNvPr id="29" name="Textfeld 28"/>
          <p:cNvSpPr txBox="1"/>
          <p:nvPr/>
        </p:nvSpPr>
        <p:spPr>
          <a:xfrm>
            <a:off x="867504" y="5464573"/>
            <a:ext cx="3885039" cy="1754326"/>
          </a:xfrm>
          <a:prstGeom prst="rect">
            <a:avLst/>
          </a:prstGeom>
          <a:noFill/>
        </p:spPr>
        <p:txBody>
          <a:bodyPr wrap="square" rtlCol="0">
            <a:spAutoFit/>
          </a:bodyPr>
          <a:lstStyle/>
          <a:p>
            <a:pPr algn="ctr"/>
            <a:r>
              <a:rPr lang="de-DE" dirty="0" smtClean="0"/>
              <a:t>Werden insgesamt in Rechnung gestellt</a:t>
            </a:r>
          </a:p>
          <a:p>
            <a:endParaRPr lang="de-DE" dirty="0"/>
          </a:p>
          <a:p>
            <a:endParaRPr lang="de-DE" dirty="0" smtClean="0"/>
          </a:p>
          <a:p>
            <a:endParaRPr lang="de-DE" dirty="0"/>
          </a:p>
          <a:p>
            <a:endParaRPr lang="de-DE" dirty="0" smtClean="0"/>
          </a:p>
          <a:p>
            <a:r>
              <a:rPr lang="de-DE" dirty="0" smtClean="0"/>
              <a:t> </a:t>
            </a:r>
            <a:endParaRPr lang="de-DE" dirty="0"/>
          </a:p>
        </p:txBody>
      </p:sp>
      <p:sp>
        <p:nvSpPr>
          <p:cNvPr id="31" name="Textfeld 30"/>
          <p:cNvSpPr txBox="1"/>
          <p:nvPr/>
        </p:nvSpPr>
        <p:spPr>
          <a:xfrm>
            <a:off x="2714573" y="4460021"/>
            <a:ext cx="348480" cy="369332"/>
          </a:xfrm>
          <a:prstGeom prst="rect">
            <a:avLst/>
          </a:prstGeom>
          <a:noFill/>
        </p:spPr>
        <p:txBody>
          <a:bodyPr wrap="square" rtlCol="0">
            <a:spAutoFit/>
          </a:bodyPr>
          <a:lstStyle/>
          <a:p>
            <a:r>
              <a:rPr lang="de-DE" dirty="0" smtClean="0"/>
              <a:t>+</a:t>
            </a:r>
            <a:endParaRPr lang="de-DE" dirty="0"/>
          </a:p>
        </p:txBody>
      </p:sp>
      <p:sp>
        <p:nvSpPr>
          <p:cNvPr id="32" name="Untertitel 2"/>
          <p:cNvSpPr txBox="1">
            <a:spLocks/>
          </p:cNvSpPr>
          <p:nvPr/>
        </p:nvSpPr>
        <p:spPr>
          <a:xfrm>
            <a:off x="1562100" y="24867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33" name="Untertitel 2"/>
          <p:cNvSpPr txBox="1">
            <a:spLocks/>
          </p:cNvSpPr>
          <p:nvPr/>
        </p:nvSpPr>
        <p:spPr>
          <a:xfrm>
            <a:off x="1714500" y="2639147"/>
            <a:ext cx="9144000" cy="377550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r>
              <a:rPr lang="de-DE" smtClean="0"/>
              <a:t> </a:t>
            </a:r>
            <a:endParaRPr lang="de-DE" dirty="0"/>
          </a:p>
        </p:txBody>
      </p:sp>
      <p:sp>
        <p:nvSpPr>
          <p:cNvPr id="4" name="Textfeld 3"/>
          <p:cNvSpPr txBox="1"/>
          <p:nvPr/>
        </p:nvSpPr>
        <p:spPr>
          <a:xfrm>
            <a:off x="867504" y="1285640"/>
            <a:ext cx="7177520" cy="338554"/>
          </a:xfrm>
          <a:prstGeom prst="rect">
            <a:avLst/>
          </a:prstGeom>
          <a:noFill/>
        </p:spPr>
        <p:txBody>
          <a:bodyPr wrap="square" rtlCol="0">
            <a:spAutoFit/>
          </a:bodyPr>
          <a:lstStyle/>
          <a:p>
            <a:r>
              <a:rPr lang="de-DE" sz="1600" dirty="0" smtClean="0"/>
              <a:t>Kommentar</a:t>
            </a:r>
            <a:endParaRPr lang="de-DE" sz="1600" dirty="0"/>
          </a:p>
        </p:txBody>
      </p:sp>
      <p:sp>
        <p:nvSpPr>
          <p:cNvPr id="19" name="Textfeld 18"/>
          <p:cNvSpPr txBox="1"/>
          <p:nvPr/>
        </p:nvSpPr>
        <p:spPr>
          <a:xfrm>
            <a:off x="867504" y="1654588"/>
            <a:ext cx="7329920" cy="338554"/>
          </a:xfrm>
          <a:prstGeom prst="rect">
            <a:avLst/>
          </a:prstGeom>
          <a:noFill/>
        </p:spPr>
        <p:txBody>
          <a:bodyPr wrap="square" rtlCol="0">
            <a:spAutoFit/>
          </a:bodyPr>
          <a:lstStyle/>
          <a:p>
            <a:r>
              <a:rPr lang="de-DE" sz="1600" dirty="0" smtClean="0"/>
              <a:t>Wir tragen das Operationszeichen und die gegebenen Zahlen ein.</a:t>
            </a:r>
            <a:endParaRPr lang="de-DE" sz="1600" dirty="0"/>
          </a:p>
        </p:txBody>
      </p:sp>
      <p:sp>
        <p:nvSpPr>
          <p:cNvPr id="25" name="Textfeld 24"/>
          <p:cNvSpPr txBox="1"/>
          <p:nvPr/>
        </p:nvSpPr>
        <p:spPr>
          <a:xfrm>
            <a:off x="867504" y="2023536"/>
            <a:ext cx="7346219" cy="338554"/>
          </a:xfrm>
          <a:prstGeom prst="rect">
            <a:avLst/>
          </a:prstGeom>
          <a:noFill/>
        </p:spPr>
        <p:txBody>
          <a:bodyPr wrap="square" rtlCol="0">
            <a:spAutoFit/>
          </a:bodyPr>
          <a:lstStyle/>
          <a:p>
            <a:r>
              <a:rPr lang="de-DE" sz="1600" dirty="0" smtClean="0"/>
              <a:t>Wir tragen den Platzhalter ein.</a:t>
            </a:r>
            <a:endParaRPr lang="de-DE" sz="1600" dirty="0"/>
          </a:p>
        </p:txBody>
      </p:sp>
      <p:sp>
        <p:nvSpPr>
          <p:cNvPr id="34" name="Textfeld 33"/>
          <p:cNvSpPr txBox="1"/>
          <p:nvPr/>
        </p:nvSpPr>
        <p:spPr>
          <a:xfrm>
            <a:off x="3359753" y="3698775"/>
            <a:ext cx="1315864" cy="369332"/>
          </a:xfrm>
          <a:prstGeom prst="rect">
            <a:avLst/>
          </a:prstGeom>
          <a:noFill/>
        </p:spPr>
        <p:txBody>
          <a:bodyPr wrap="square" rtlCol="0">
            <a:spAutoFit/>
          </a:bodyPr>
          <a:lstStyle/>
          <a:p>
            <a:r>
              <a:rPr lang="de-DE" dirty="0"/>
              <a:t> </a:t>
            </a:r>
            <a:r>
              <a:rPr lang="de-DE" dirty="0" smtClean="0"/>
              <a:t>30 cbm</a:t>
            </a:r>
            <a:endParaRPr lang="de-DE" dirty="0"/>
          </a:p>
        </p:txBody>
      </p:sp>
      <p:sp>
        <p:nvSpPr>
          <p:cNvPr id="35" name="Textfeld 34"/>
          <p:cNvSpPr txBox="1"/>
          <p:nvPr/>
        </p:nvSpPr>
        <p:spPr>
          <a:xfrm>
            <a:off x="1728707" y="3698407"/>
            <a:ext cx="499629" cy="369332"/>
          </a:xfrm>
          <a:prstGeom prst="rect">
            <a:avLst/>
          </a:prstGeom>
          <a:noFill/>
        </p:spPr>
        <p:txBody>
          <a:bodyPr wrap="square" rtlCol="0">
            <a:spAutoFit/>
          </a:bodyPr>
          <a:lstStyle/>
          <a:p>
            <a:r>
              <a:rPr lang="de-DE" dirty="0" smtClean="0"/>
              <a:t>x</a:t>
            </a:r>
            <a:endParaRPr lang="de-DE" dirty="0"/>
          </a:p>
        </p:txBody>
      </p:sp>
      <p:sp>
        <p:nvSpPr>
          <p:cNvPr id="36" name="Textfeld 35"/>
          <p:cNvSpPr txBox="1"/>
          <p:nvPr/>
        </p:nvSpPr>
        <p:spPr>
          <a:xfrm>
            <a:off x="867504" y="2392483"/>
            <a:ext cx="6496050" cy="338554"/>
          </a:xfrm>
          <a:prstGeom prst="rect">
            <a:avLst/>
          </a:prstGeom>
          <a:noFill/>
        </p:spPr>
        <p:txBody>
          <a:bodyPr wrap="square" rtlCol="0">
            <a:spAutoFit/>
          </a:bodyPr>
          <a:lstStyle/>
          <a:p>
            <a:r>
              <a:rPr lang="de-DE" sz="1600" dirty="0" smtClean="0"/>
              <a:t>Wir lösen die Aufgabe als „</a:t>
            </a:r>
            <a:r>
              <a:rPr lang="de-DE" sz="1600" b="1" dirty="0" smtClean="0">
                <a:solidFill>
                  <a:schemeClr val="accent5">
                    <a:lumMod val="50000"/>
                  </a:schemeClr>
                </a:solidFill>
              </a:rPr>
              <a:t>Platzhalteraufgabe“</a:t>
            </a:r>
            <a:r>
              <a:rPr lang="de-DE" sz="1600" dirty="0" smtClean="0"/>
              <a:t> (</a:t>
            </a:r>
            <a:r>
              <a:rPr lang="de-DE" sz="1600" dirty="0" err="1" smtClean="0"/>
              <a:t>Pl</a:t>
            </a:r>
            <a:r>
              <a:rPr lang="de-DE" sz="1600" dirty="0" smtClean="0"/>
              <a:t>) und als „Gleichung“ (</a:t>
            </a:r>
            <a:r>
              <a:rPr lang="de-DE" sz="1600" dirty="0" err="1" smtClean="0"/>
              <a:t>Gl</a:t>
            </a:r>
            <a:r>
              <a:rPr lang="de-DE" sz="1600" dirty="0" smtClean="0"/>
              <a:t>). </a:t>
            </a:r>
            <a:endParaRPr lang="de-DE" sz="1600" dirty="0"/>
          </a:p>
        </p:txBody>
      </p:sp>
      <p:sp>
        <p:nvSpPr>
          <p:cNvPr id="37" name="Textfeld 36"/>
          <p:cNvSpPr txBox="1"/>
          <p:nvPr/>
        </p:nvSpPr>
        <p:spPr>
          <a:xfrm>
            <a:off x="7530717" y="2163581"/>
            <a:ext cx="3092600" cy="646331"/>
          </a:xfrm>
          <a:prstGeom prst="rect">
            <a:avLst/>
          </a:prstGeom>
          <a:noFill/>
        </p:spPr>
        <p:txBody>
          <a:bodyPr wrap="square" rtlCol="0">
            <a:spAutoFit/>
          </a:bodyPr>
          <a:lstStyle/>
          <a:p>
            <a:r>
              <a:rPr lang="de-DE" b="1" dirty="0" smtClean="0">
                <a:solidFill>
                  <a:schemeClr val="accent5">
                    <a:lumMod val="50000"/>
                  </a:schemeClr>
                </a:solidFill>
              </a:rPr>
              <a:t>PL:</a:t>
            </a:r>
            <a:r>
              <a:rPr lang="de-DE" b="1" dirty="0">
                <a:solidFill>
                  <a:schemeClr val="accent5">
                    <a:lumMod val="50000"/>
                  </a:schemeClr>
                </a:solidFill>
              </a:rPr>
              <a:t> </a:t>
            </a:r>
            <a:r>
              <a:rPr lang="de-DE" b="1" dirty="0" smtClean="0">
                <a:solidFill>
                  <a:schemeClr val="accent5">
                    <a:lumMod val="50000"/>
                  </a:schemeClr>
                </a:solidFill>
              </a:rPr>
              <a:t>           + 30 cbm = 45 cbm;   15 cbm    + 30 cbm  =</a:t>
            </a:r>
            <a:r>
              <a:rPr lang="de-DE" b="1" dirty="0">
                <a:solidFill>
                  <a:schemeClr val="accent5">
                    <a:lumMod val="50000"/>
                  </a:schemeClr>
                </a:solidFill>
              </a:rPr>
              <a:t> </a:t>
            </a:r>
            <a:r>
              <a:rPr lang="de-DE" b="1" dirty="0" smtClean="0">
                <a:solidFill>
                  <a:schemeClr val="accent5">
                    <a:lumMod val="50000"/>
                  </a:schemeClr>
                </a:solidFill>
              </a:rPr>
              <a:t> 45 cbm;</a:t>
            </a:r>
            <a:endParaRPr lang="de-DE" b="1" dirty="0">
              <a:solidFill>
                <a:schemeClr val="accent5">
                  <a:lumMod val="50000"/>
                </a:schemeClr>
              </a:solidFill>
            </a:endParaRPr>
          </a:p>
        </p:txBody>
      </p:sp>
      <p:sp>
        <p:nvSpPr>
          <p:cNvPr id="38" name="Textfeld 37"/>
          <p:cNvSpPr txBox="1"/>
          <p:nvPr/>
        </p:nvSpPr>
        <p:spPr>
          <a:xfrm>
            <a:off x="7530717" y="2876452"/>
            <a:ext cx="3697558" cy="646331"/>
          </a:xfrm>
          <a:prstGeom prst="rect">
            <a:avLst/>
          </a:prstGeom>
          <a:noFill/>
        </p:spPr>
        <p:txBody>
          <a:bodyPr wrap="square" rtlCol="0">
            <a:spAutoFit/>
          </a:bodyPr>
          <a:lstStyle/>
          <a:p>
            <a:r>
              <a:rPr lang="de-DE" dirty="0" smtClean="0"/>
              <a:t>Gl: x + 30 cbm = 45 cbm / - 30 cbm;</a:t>
            </a:r>
          </a:p>
          <a:p>
            <a:r>
              <a:rPr lang="de-DE" dirty="0"/>
              <a:t> </a:t>
            </a:r>
            <a:r>
              <a:rPr lang="de-DE" dirty="0" smtClean="0"/>
              <a:t>     x = </a:t>
            </a:r>
            <a:r>
              <a:rPr lang="de-DE" dirty="0"/>
              <a:t> </a:t>
            </a:r>
            <a:r>
              <a:rPr lang="de-DE" dirty="0" smtClean="0"/>
              <a:t>45 cbm - 30 cbm; x = 15 </a:t>
            </a:r>
            <a:r>
              <a:rPr lang="de-DE" dirty="0" smtClean="0"/>
              <a:t>cbm; </a:t>
            </a:r>
            <a:endParaRPr lang="de-DE" dirty="0"/>
          </a:p>
        </p:txBody>
      </p:sp>
      <p:sp>
        <p:nvSpPr>
          <p:cNvPr id="39" name="Rechteck 38"/>
          <p:cNvSpPr/>
          <p:nvPr/>
        </p:nvSpPr>
        <p:spPr>
          <a:xfrm>
            <a:off x="1409700" y="3832544"/>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0" name="Rechteck 39"/>
          <p:cNvSpPr/>
          <p:nvPr/>
        </p:nvSpPr>
        <p:spPr>
          <a:xfrm>
            <a:off x="8121554" y="2298519"/>
            <a:ext cx="297177" cy="147984"/>
          </a:xfrm>
          <a:prstGeom prst="rect">
            <a:avLst/>
          </a:prstGeom>
          <a:solidFill>
            <a:schemeClr val="bg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de-DE" dirty="0" smtClean="0"/>
              <a:t>  </a:t>
            </a:r>
            <a:endParaRPr lang="de-DE" dirty="0"/>
          </a:p>
        </p:txBody>
      </p:sp>
      <p:sp>
        <p:nvSpPr>
          <p:cNvPr id="42" name="Textfeld 41"/>
          <p:cNvSpPr txBox="1"/>
          <p:nvPr/>
        </p:nvSpPr>
        <p:spPr>
          <a:xfrm>
            <a:off x="867504" y="5996575"/>
            <a:ext cx="4926869" cy="338554"/>
          </a:xfrm>
          <a:prstGeom prst="rect">
            <a:avLst/>
          </a:prstGeom>
          <a:noFill/>
        </p:spPr>
        <p:txBody>
          <a:bodyPr wrap="square" rtlCol="0">
            <a:spAutoFit/>
          </a:bodyPr>
          <a:lstStyle/>
          <a:p>
            <a:r>
              <a:rPr lang="de-DE" sz="1600" dirty="0" smtClean="0"/>
              <a:t>Wir geben die Antwort.</a:t>
            </a:r>
            <a:endParaRPr lang="de-DE" sz="1600" dirty="0"/>
          </a:p>
        </p:txBody>
      </p:sp>
      <p:sp>
        <p:nvSpPr>
          <p:cNvPr id="43" name="Textfeld 42"/>
          <p:cNvSpPr txBox="1"/>
          <p:nvPr/>
        </p:nvSpPr>
        <p:spPr>
          <a:xfrm>
            <a:off x="2924225" y="5981186"/>
            <a:ext cx="4235874" cy="369332"/>
          </a:xfrm>
          <a:prstGeom prst="rect">
            <a:avLst/>
          </a:prstGeom>
          <a:noFill/>
        </p:spPr>
        <p:txBody>
          <a:bodyPr wrap="square" rtlCol="0">
            <a:spAutoFit/>
          </a:bodyPr>
          <a:lstStyle/>
          <a:p>
            <a:r>
              <a:rPr lang="de-DE" b="1" dirty="0" smtClean="0"/>
              <a:t>Bei der ersten Lieferung waren es 15 cbm.</a:t>
            </a:r>
          </a:p>
        </p:txBody>
      </p:sp>
      <p:sp>
        <p:nvSpPr>
          <p:cNvPr id="5" name="Textfeld 4"/>
          <p:cNvSpPr txBox="1"/>
          <p:nvPr/>
        </p:nvSpPr>
        <p:spPr>
          <a:xfrm>
            <a:off x="2396120" y="5076392"/>
            <a:ext cx="1212412" cy="369332"/>
          </a:xfrm>
          <a:prstGeom prst="rect">
            <a:avLst/>
          </a:prstGeom>
          <a:noFill/>
        </p:spPr>
        <p:txBody>
          <a:bodyPr wrap="square" rtlCol="0">
            <a:spAutoFit/>
          </a:bodyPr>
          <a:lstStyle/>
          <a:p>
            <a:r>
              <a:rPr lang="de-DE" dirty="0" smtClean="0"/>
              <a:t>45 cbm</a:t>
            </a:r>
            <a:endParaRPr lang="de-DE" dirty="0"/>
          </a:p>
        </p:txBody>
      </p:sp>
      <p:sp>
        <p:nvSpPr>
          <p:cNvPr id="11" name="Textfeld 10"/>
          <p:cNvSpPr txBox="1"/>
          <p:nvPr/>
        </p:nvSpPr>
        <p:spPr>
          <a:xfrm>
            <a:off x="5296998" y="4657994"/>
            <a:ext cx="5715000" cy="646331"/>
          </a:xfrm>
          <a:prstGeom prst="rect">
            <a:avLst/>
          </a:prstGeom>
          <a:noFill/>
        </p:spPr>
        <p:txBody>
          <a:bodyPr wrap="square" rtlCol="0">
            <a:spAutoFit/>
          </a:bodyPr>
          <a:lstStyle/>
          <a:p>
            <a:r>
              <a:rPr lang="de-DE" dirty="0" smtClean="0"/>
              <a:t>Wir zeichnen die </a:t>
            </a:r>
            <a:r>
              <a:rPr lang="de-DE" b="1" dirty="0" smtClean="0">
                <a:solidFill>
                  <a:srgbClr val="FF0000"/>
                </a:solidFill>
              </a:rPr>
              <a:t>Umkehraufgabe </a:t>
            </a:r>
            <a:r>
              <a:rPr lang="de-DE" dirty="0" smtClean="0"/>
              <a:t>in </a:t>
            </a:r>
            <a:r>
              <a:rPr lang="de-DE" dirty="0" smtClean="0"/>
              <a:t>den Rechenbaum ein und lösen anschließend die Aufgabe.</a:t>
            </a:r>
          </a:p>
        </p:txBody>
      </p:sp>
      <p:sp>
        <p:nvSpPr>
          <p:cNvPr id="44" name="Ellipse 43"/>
          <p:cNvSpPr/>
          <p:nvPr/>
        </p:nvSpPr>
        <p:spPr>
          <a:xfrm>
            <a:off x="3525708" y="4459929"/>
            <a:ext cx="640773" cy="342900"/>
          </a:xfrm>
          <a:prstGeom prst="ellipse">
            <a:avLst/>
          </a:prstGeom>
          <a:solidFill>
            <a:schemeClr val="bg1"/>
          </a:solidFill>
          <a:ln w="1905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cxnSp>
        <p:nvCxnSpPr>
          <p:cNvPr id="14" name="Gerader Verbinder 13"/>
          <p:cNvCxnSpPr>
            <a:endCxn id="44" idx="3"/>
          </p:cNvCxnSpPr>
          <p:nvPr/>
        </p:nvCxnSpPr>
        <p:spPr>
          <a:xfrm flipV="1">
            <a:off x="3263063" y="4752612"/>
            <a:ext cx="356484" cy="360589"/>
          </a:xfrm>
          <a:prstGeom prst="line">
            <a:avLst/>
          </a:prstGeom>
          <a:ln w="12700">
            <a:solidFill>
              <a:srgbClr val="C00000"/>
            </a:solidFill>
          </a:ln>
        </p:spPr>
        <p:style>
          <a:lnRef idx="1">
            <a:schemeClr val="accent1"/>
          </a:lnRef>
          <a:fillRef idx="0">
            <a:schemeClr val="accent1"/>
          </a:fillRef>
          <a:effectRef idx="0">
            <a:schemeClr val="accent1"/>
          </a:effectRef>
          <a:fontRef idx="minor">
            <a:schemeClr val="tx1"/>
          </a:fontRef>
        </p:style>
      </p:cxnSp>
      <p:cxnSp>
        <p:nvCxnSpPr>
          <p:cNvPr id="18" name="Gerader Verbinder 17"/>
          <p:cNvCxnSpPr>
            <a:stCxn id="44" idx="0"/>
            <a:endCxn id="34" idx="2"/>
          </p:cNvCxnSpPr>
          <p:nvPr/>
        </p:nvCxnSpPr>
        <p:spPr>
          <a:xfrm flipV="1">
            <a:off x="3846095" y="4068107"/>
            <a:ext cx="171590" cy="391822"/>
          </a:xfrm>
          <a:prstGeom prst="line">
            <a:avLst/>
          </a:prstGeom>
          <a:ln w="19050">
            <a:solidFill>
              <a:srgbClr val="C00000"/>
            </a:solidFill>
          </a:ln>
        </p:spPr>
        <p:style>
          <a:lnRef idx="1">
            <a:schemeClr val="accent2"/>
          </a:lnRef>
          <a:fillRef idx="0">
            <a:schemeClr val="accent2"/>
          </a:fillRef>
          <a:effectRef idx="0">
            <a:schemeClr val="accent2"/>
          </a:effectRef>
          <a:fontRef idx="minor">
            <a:schemeClr val="tx1"/>
          </a:fontRef>
        </p:style>
      </p:cxnSp>
      <p:cxnSp>
        <p:nvCxnSpPr>
          <p:cNvPr id="22" name="Gerade Verbindung mit Pfeil 21"/>
          <p:cNvCxnSpPr/>
          <p:nvPr/>
        </p:nvCxnSpPr>
        <p:spPr>
          <a:xfrm flipH="1" flipV="1">
            <a:off x="1980770" y="3954718"/>
            <a:ext cx="1709033" cy="527014"/>
          </a:xfrm>
          <a:prstGeom prst="straightConnector1">
            <a:avLst/>
          </a:prstGeom>
          <a:ln w="190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26" name="Textfeld 25"/>
          <p:cNvSpPr txBox="1"/>
          <p:nvPr/>
        </p:nvSpPr>
        <p:spPr>
          <a:xfrm>
            <a:off x="3705564" y="4351143"/>
            <a:ext cx="418227" cy="369332"/>
          </a:xfrm>
          <a:prstGeom prst="rect">
            <a:avLst/>
          </a:prstGeom>
          <a:noFill/>
        </p:spPr>
        <p:txBody>
          <a:bodyPr wrap="square" rtlCol="0">
            <a:spAutoFit/>
          </a:bodyPr>
          <a:lstStyle/>
          <a:p>
            <a:r>
              <a:rPr lang="de-DE" dirty="0" smtClean="0">
                <a:solidFill>
                  <a:srgbClr val="FF0000"/>
                </a:solidFill>
              </a:rPr>
              <a:t>_</a:t>
            </a:r>
            <a:endParaRPr lang="de-DE" dirty="0">
              <a:solidFill>
                <a:srgbClr val="FF0000"/>
              </a:solidFill>
            </a:endParaRPr>
          </a:p>
        </p:txBody>
      </p:sp>
      <p:sp>
        <p:nvSpPr>
          <p:cNvPr id="45" name="Textfeld 44"/>
          <p:cNvSpPr txBox="1"/>
          <p:nvPr/>
        </p:nvSpPr>
        <p:spPr>
          <a:xfrm>
            <a:off x="5296998" y="5454694"/>
            <a:ext cx="5939105" cy="369332"/>
          </a:xfrm>
          <a:prstGeom prst="rect">
            <a:avLst/>
          </a:prstGeom>
          <a:noFill/>
        </p:spPr>
        <p:txBody>
          <a:bodyPr wrap="square" rtlCol="0">
            <a:spAutoFit/>
          </a:bodyPr>
          <a:lstStyle/>
          <a:p>
            <a:r>
              <a:rPr lang="de-DE" b="1" dirty="0" smtClean="0">
                <a:solidFill>
                  <a:srgbClr val="FF0000"/>
                </a:solidFill>
              </a:rPr>
              <a:t>x + 30 cbm = 45 cbm ; U:  45 cbm - 30 cbm = x; x = 15 cbm;  </a:t>
            </a:r>
            <a:endParaRPr lang="de-DE" b="1" dirty="0">
              <a:solidFill>
                <a:srgbClr val="FF0000"/>
              </a:solidFill>
            </a:endParaRPr>
          </a:p>
        </p:txBody>
      </p:sp>
    </p:spTree>
    <p:extLst>
      <p:ext uri="{BB962C8B-B14F-4D97-AF65-F5344CB8AC3E}">
        <p14:creationId xmlns:p14="http://schemas.microsoft.com/office/powerpoint/2010/main" val="615883776"/>
      </p:ext>
    </p:extLst>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500" fill="hold"/>
                                        <p:tgtEl>
                                          <p:spTgt spid="2"/>
                                        </p:tgtEl>
                                        <p:attrNameLst>
                                          <p:attrName>ppt_x</p:attrName>
                                        </p:attrNameLst>
                                      </p:cBhvr>
                                      <p:tavLst>
                                        <p:tav tm="0">
                                          <p:val>
                                            <p:strVal val="#ppt_x"/>
                                          </p:val>
                                        </p:tav>
                                        <p:tav tm="100000">
                                          <p:val>
                                            <p:strVal val="#ppt_x"/>
                                          </p:val>
                                        </p:tav>
                                      </p:tavLst>
                                    </p:anim>
                                    <p:anim calcmode="lin" valueType="num">
                                      <p:cBhvr additive="base">
                                        <p:cTn id="8" dur="500" fill="hold"/>
                                        <p:tgtEl>
                                          <p:spTgt spid="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500" fill="hold"/>
                                        <p:tgtEl>
                                          <p:spTgt spid="4"/>
                                        </p:tgtEl>
                                        <p:attrNameLst>
                                          <p:attrName>ppt_x</p:attrName>
                                        </p:attrNameLst>
                                      </p:cBhvr>
                                      <p:tavLst>
                                        <p:tav tm="0">
                                          <p:val>
                                            <p:strVal val="#ppt_x"/>
                                          </p:val>
                                        </p:tav>
                                        <p:tav tm="100000">
                                          <p:val>
                                            <p:strVal val="#ppt_x"/>
                                          </p:val>
                                        </p:tav>
                                      </p:tavLst>
                                    </p:anim>
                                    <p:anim calcmode="lin" valueType="num">
                                      <p:cBhvr additive="base">
                                        <p:cTn id="14" dur="500" fill="hold"/>
                                        <p:tgtEl>
                                          <p:spTgt spid="4"/>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ppt_x"/>
                                          </p:val>
                                        </p:tav>
                                        <p:tav tm="100000">
                                          <p:val>
                                            <p:strVal val="#ppt_x"/>
                                          </p:val>
                                        </p:tav>
                                      </p:tavLst>
                                    </p:anim>
                                    <p:anim calcmode="lin" valueType="num">
                                      <p:cBhvr additive="base">
                                        <p:cTn id="20"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21" fill="hold">
                      <p:stCondLst>
                        <p:cond delay="indefinite"/>
                      </p:stCondLst>
                      <p:childTnLst>
                        <p:par>
                          <p:cTn id="22" fill="hold">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8"/>
                                        </p:tgtEl>
                                        <p:attrNameLst>
                                          <p:attrName>style.visibility</p:attrName>
                                        </p:attrNameLst>
                                      </p:cBhvr>
                                      <p:to>
                                        <p:strVal val="visible"/>
                                      </p:to>
                                    </p:set>
                                    <p:anim calcmode="lin" valueType="num">
                                      <p:cBhvr additive="base">
                                        <p:cTn id="25" dur="500" fill="hold"/>
                                        <p:tgtEl>
                                          <p:spTgt spid="8"/>
                                        </p:tgtEl>
                                        <p:attrNameLst>
                                          <p:attrName>ppt_x</p:attrName>
                                        </p:attrNameLst>
                                      </p:cBhvr>
                                      <p:tavLst>
                                        <p:tav tm="0">
                                          <p:val>
                                            <p:strVal val="#ppt_x"/>
                                          </p:val>
                                        </p:tav>
                                        <p:tav tm="100000">
                                          <p:val>
                                            <p:strVal val="#ppt_x"/>
                                          </p:val>
                                        </p:tav>
                                      </p:tavLst>
                                    </p:anim>
                                    <p:anim calcmode="lin" valueType="num">
                                      <p:cBhvr additive="base">
                                        <p:cTn id="26"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27" fill="hold">
                      <p:stCondLst>
                        <p:cond delay="indefinite"/>
                      </p:stCondLst>
                      <p:childTnLst>
                        <p:par>
                          <p:cTn id="28" fill="hold">
                            <p:stCondLst>
                              <p:cond delay="0"/>
                            </p:stCondLst>
                            <p:childTnLst>
                              <p:par>
                                <p:cTn id="29" presetID="2" presetClass="entr" presetSubtype="4" fill="hold" grpId="0" nodeType="click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ppt_x"/>
                                          </p:val>
                                        </p:tav>
                                        <p:tav tm="100000">
                                          <p:val>
                                            <p:strVal val="#ppt_x"/>
                                          </p:val>
                                        </p:tav>
                                      </p:tavLst>
                                    </p:anim>
                                    <p:anim calcmode="lin" valueType="num">
                                      <p:cBhvr additive="base">
                                        <p:cTn id="32"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nodeType="clickEffect">
                                  <p:stCondLst>
                                    <p:cond delay="0"/>
                                  </p:stCondLst>
                                  <p:childTnLst>
                                    <p:set>
                                      <p:cBhvr>
                                        <p:cTn id="36" dur="1" fill="hold">
                                          <p:stCondLst>
                                            <p:cond delay="0"/>
                                          </p:stCondLst>
                                        </p:cTn>
                                        <p:tgtEl>
                                          <p:spTgt spid="15"/>
                                        </p:tgtEl>
                                        <p:attrNameLst>
                                          <p:attrName>style.visibility</p:attrName>
                                        </p:attrNameLst>
                                      </p:cBhvr>
                                      <p:to>
                                        <p:strVal val="visible"/>
                                      </p:to>
                                    </p:set>
                                    <p:anim calcmode="lin" valueType="num">
                                      <p:cBhvr additive="base">
                                        <p:cTn id="37" dur="500" fill="hold"/>
                                        <p:tgtEl>
                                          <p:spTgt spid="15"/>
                                        </p:tgtEl>
                                        <p:attrNameLst>
                                          <p:attrName>ppt_x</p:attrName>
                                        </p:attrNameLst>
                                      </p:cBhvr>
                                      <p:tavLst>
                                        <p:tav tm="0">
                                          <p:val>
                                            <p:strVal val="#ppt_x"/>
                                          </p:val>
                                        </p:tav>
                                        <p:tav tm="100000">
                                          <p:val>
                                            <p:strVal val="#ppt_x"/>
                                          </p:val>
                                        </p:tav>
                                      </p:tavLst>
                                    </p:anim>
                                    <p:anim calcmode="lin" valueType="num">
                                      <p:cBhvr additive="base">
                                        <p:cTn id="38"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nodeType="clickEffect">
                                  <p:stCondLst>
                                    <p:cond delay="0"/>
                                  </p:stCondLst>
                                  <p:childTnLst>
                                    <p:set>
                                      <p:cBhvr>
                                        <p:cTn id="42" dur="1" fill="hold">
                                          <p:stCondLst>
                                            <p:cond delay="0"/>
                                          </p:stCondLst>
                                        </p:cTn>
                                        <p:tgtEl>
                                          <p:spTgt spid="17"/>
                                        </p:tgtEl>
                                        <p:attrNameLst>
                                          <p:attrName>style.visibility</p:attrName>
                                        </p:attrNameLst>
                                      </p:cBhvr>
                                      <p:to>
                                        <p:strVal val="visible"/>
                                      </p:to>
                                    </p:set>
                                    <p:anim calcmode="lin" valueType="num">
                                      <p:cBhvr additive="base">
                                        <p:cTn id="43" dur="500" fill="hold"/>
                                        <p:tgtEl>
                                          <p:spTgt spid="17"/>
                                        </p:tgtEl>
                                        <p:attrNameLst>
                                          <p:attrName>ppt_x</p:attrName>
                                        </p:attrNameLst>
                                      </p:cBhvr>
                                      <p:tavLst>
                                        <p:tav tm="0">
                                          <p:val>
                                            <p:strVal val="#ppt_x"/>
                                          </p:val>
                                        </p:tav>
                                        <p:tav tm="100000">
                                          <p:val>
                                            <p:strVal val="#ppt_x"/>
                                          </p:val>
                                        </p:tav>
                                      </p:tavLst>
                                    </p:anim>
                                    <p:anim calcmode="lin" valueType="num">
                                      <p:cBhvr additive="base">
                                        <p:cTn id="44"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nodeType="clickEffect">
                                  <p:stCondLst>
                                    <p:cond delay="0"/>
                                  </p:stCondLst>
                                  <p:childTnLst>
                                    <p:set>
                                      <p:cBhvr>
                                        <p:cTn id="48" dur="1" fill="hold">
                                          <p:stCondLst>
                                            <p:cond delay="0"/>
                                          </p:stCondLst>
                                        </p:cTn>
                                        <p:tgtEl>
                                          <p:spTgt spid="20"/>
                                        </p:tgtEl>
                                        <p:attrNameLst>
                                          <p:attrName>style.visibility</p:attrName>
                                        </p:attrNameLst>
                                      </p:cBhvr>
                                      <p:to>
                                        <p:strVal val="visible"/>
                                      </p:to>
                                    </p:set>
                                    <p:anim calcmode="lin" valueType="num">
                                      <p:cBhvr additive="base">
                                        <p:cTn id="49" dur="500" fill="hold"/>
                                        <p:tgtEl>
                                          <p:spTgt spid="20"/>
                                        </p:tgtEl>
                                        <p:attrNameLst>
                                          <p:attrName>ppt_x</p:attrName>
                                        </p:attrNameLst>
                                      </p:cBhvr>
                                      <p:tavLst>
                                        <p:tav tm="0">
                                          <p:val>
                                            <p:strVal val="#ppt_x"/>
                                          </p:val>
                                        </p:tav>
                                        <p:tav tm="100000">
                                          <p:val>
                                            <p:strVal val="#ppt_x"/>
                                          </p:val>
                                        </p:tav>
                                      </p:tavLst>
                                    </p:anim>
                                    <p:anim calcmode="lin" valueType="num">
                                      <p:cBhvr additive="base">
                                        <p:cTn id="50"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51" fill="hold">
                      <p:stCondLst>
                        <p:cond delay="indefinite"/>
                      </p:stCondLst>
                      <p:childTnLst>
                        <p:par>
                          <p:cTn id="52" fill="hold">
                            <p:stCondLst>
                              <p:cond delay="0"/>
                            </p:stCondLst>
                            <p:childTnLst>
                              <p:par>
                                <p:cTn id="53" presetID="2" presetClass="entr" presetSubtype="4" fill="hold" grpId="0" nodeType="clickEffect">
                                  <p:stCondLst>
                                    <p:cond delay="0"/>
                                  </p:stCondLst>
                                  <p:childTnLst>
                                    <p:set>
                                      <p:cBhvr>
                                        <p:cTn id="54" dur="1" fill="hold">
                                          <p:stCondLst>
                                            <p:cond delay="0"/>
                                          </p:stCondLst>
                                        </p:cTn>
                                        <p:tgtEl>
                                          <p:spTgt spid="12"/>
                                        </p:tgtEl>
                                        <p:attrNameLst>
                                          <p:attrName>style.visibility</p:attrName>
                                        </p:attrNameLst>
                                      </p:cBhvr>
                                      <p:to>
                                        <p:strVal val="visible"/>
                                      </p:to>
                                    </p:set>
                                    <p:anim calcmode="lin" valueType="num">
                                      <p:cBhvr additive="base">
                                        <p:cTn id="55" dur="500" fill="hold"/>
                                        <p:tgtEl>
                                          <p:spTgt spid="12"/>
                                        </p:tgtEl>
                                        <p:attrNameLst>
                                          <p:attrName>ppt_x</p:attrName>
                                        </p:attrNameLst>
                                      </p:cBhvr>
                                      <p:tavLst>
                                        <p:tav tm="0">
                                          <p:val>
                                            <p:strVal val="#ppt_x"/>
                                          </p:val>
                                        </p:tav>
                                        <p:tav tm="100000">
                                          <p:val>
                                            <p:strVal val="#ppt_x"/>
                                          </p:val>
                                        </p:tav>
                                      </p:tavLst>
                                    </p:anim>
                                    <p:anim calcmode="lin" valueType="num">
                                      <p:cBhvr additive="base">
                                        <p:cTn id="56"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42" presetClass="entr" presetSubtype="0" fill="hold" grpId="0" nodeType="clickEffect">
                                  <p:stCondLst>
                                    <p:cond delay="0"/>
                                  </p:stCondLst>
                                  <p:childTnLst>
                                    <p:set>
                                      <p:cBhvr>
                                        <p:cTn id="60" dur="1" fill="hold">
                                          <p:stCondLst>
                                            <p:cond delay="0"/>
                                          </p:stCondLst>
                                        </p:cTn>
                                        <p:tgtEl>
                                          <p:spTgt spid="27"/>
                                        </p:tgtEl>
                                        <p:attrNameLst>
                                          <p:attrName>style.visibility</p:attrName>
                                        </p:attrNameLst>
                                      </p:cBhvr>
                                      <p:to>
                                        <p:strVal val="visible"/>
                                      </p:to>
                                    </p:set>
                                    <p:animEffect transition="in" filter="fade">
                                      <p:cBhvr>
                                        <p:cTn id="61" dur="1000"/>
                                        <p:tgtEl>
                                          <p:spTgt spid="27"/>
                                        </p:tgtEl>
                                      </p:cBhvr>
                                    </p:animEffect>
                                    <p:anim calcmode="lin" valueType="num">
                                      <p:cBhvr>
                                        <p:cTn id="62" dur="1000" fill="hold"/>
                                        <p:tgtEl>
                                          <p:spTgt spid="27"/>
                                        </p:tgtEl>
                                        <p:attrNameLst>
                                          <p:attrName>ppt_x</p:attrName>
                                        </p:attrNameLst>
                                      </p:cBhvr>
                                      <p:tavLst>
                                        <p:tav tm="0">
                                          <p:val>
                                            <p:strVal val="#ppt_x"/>
                                          </p:val>
                                        </p:tav>
                                        <p:tav tm="100000">
                                          <p:val>
                                            <p:strVal val="#ppt_x"/>
                                          </p:val>
                                        </p:tav>
                                      </p:tavLst>
                                    </p:anim>
                                    <p:anim calcmode="lin" valueType="num">
                                      <p:cBhvr>
                                        <p:cTn id="63"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par>
                    <p:cTn id="64" fill="hold">
                      <p:stCondLst>
                        <p:cond delay="indefinite"/>
                      </p:stCondLst>
                      <p:childTnLst>
                        <p:par>
                          <p:cTn id="65" fill="hold">
                            <p:stCondLst>
                              <p:cond delay="0"/>
                            </p:stCondLst>
                            <p:childTnLst>
                              <p:par>
                                <p:cTn id="66" presetID="42" presetClass="entr" presetSubtype="0" fill="hold" grpId="0" nodeType="clickEffect">
                                  <p:stCondLst>
                                    <p:cond delay="0"/>
                                  </p:stCondLst>
                                  <p:childTnLst>
                                    <p:set>
                                      <p:cBhvr>
                                        <p:cTn id="67" dur="1" fill="hold">
                                          <p:stCondLst>
                                            <p:cond delay="0"/>
                                          </p:stCondLst>
                                        </p:cTn>
                                        <p:tgtEl>
                                          <p:spTgt spid="28"/>
                                        </p:tgtEl>
                                        <p:attrNameLst>
                                          <p:attrName>style.visibility</p:attrName>
                                        </p:attrNameLst>
                                      </p:cBhvr>
                                      <p:to>
                                        <p:strVal val="visible"/>
                                      </p:to>
                                    </p:set>
                                    <p:animEffect transition="in" filter="fade">
                                      <p:cBhvr>
                                        <p:cTn id="68" dur="1000"/>
                                        <p:tgtEl>
                                          <p:spTgt spid="28"/>
                                        </p:tgtEl>
                                      </p:cBhvr>
                                    </p:animEffect>
                                    <p:anim calcmode="lin" valueType="num">
                                      <p:cBhvr>
                                        <p:cTn id="69" dur="1000" fill="hold"/>
                                        <p:tgtEl>
                                          <p:spTgt spid="28"/>
                                        </p:tgtEl>
                                        <p:attrNameLst>
                                          <p:attrName>ppt_x</p:attrName>
                                        </p:attrNameLst>
                                      </p:cBhvr>
                                      <p:tavLst>
                                        <p:tav tm="0">
                                          <p:val>
                                            <p:strVal val="#ppt_x"/>
                                          </p:val>
                                        </p:tav>
                                        <p:tav tm="100000">
                                          <p:val>
                                            <p:strVal val="#ppt_x"/>
                                          </p:val>
                                        </p:tav>
                                      </p:tavLst>
                                    </p:anim>
                                    <p:anim calcmode="lin" valueType="num">
                                      <p:cBhvr>
                                        <p:cTn id="70"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par>
                    <p:cTn id="71" fill="hold">
                      <p:stCondLst>
                        <p:cond delay="indefinite"/>
                      </p:stCondLst>
                      <p:childTnLst>
                        <p:par>
                          <p:cTn id="72" fill="hold">
                            <p:stCondLst>
                              <p:cond delay="0"/>
                            </p:stCondLst>
                            <p:childTnLst>
                              <p:par>
                                <p:cTn id="73" presetID="42" presetClass="entr" presetSubtype="0" fill="hold" grpId="0" nodeType="click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fade">
                                      <p:cBhvr>
                                        <p:cTn id="75" dur="1000"/>
                                        <p:tgtEl>
                                          <p:spTgt spid="29"/>
                                        </p:tgtEl>
                                      </p:cBhvr>
                                    </p:animEffect>
                                    <p:anim calcmode="lin" valueType="num">
                                      <p:cBhvr>
                                        <p:cTn id="76" dur="1000" fill="hold"/>
                                        <p:tgtEl>
                                          <p:spTgt spid="29"/>
                                        </p:tgtEl>
                                        <p:attrNameLst>
                                          <p:attrName>ppt_x</p:attrName>
                                        </p:attrNameLst>
                                      </p:cBhvr>
                                      <p:tavLst>
                                        <p:tav tm="0">
                                          <p:val>
                                            <p:strVal val="#ppt_x"/>
                                          </p:val>
                                        </p:tav>
                                        <p:tav tm="100000">
                                          <p:val>
                                            <p:strVal val="#ppt_x"/>
                                          </p:val>
                                        </p:tav>
                                      </p:tavLst>
                                    </p:anim>
                                    <p:anim calcmode="lin" valueType="num">
                                      <p:cBhvr>
                                        <p:cTn id="7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par>
                    <p:cTn id="78" fill="hold">
                      <p:stCondLst>
                        <p:cond delay="indefinite"/>
                      </p:stCondLst>
                      <p:childTnLst>
                        <p:par>
                          <p:cTn id="79" fill="hold">
                            <p:stCondLst>
                              <p:cond delay="0"/>
                            </p:stCondLst>
                            <p:childTnLst>
                              <p:par>
                                <p:cTn id="80" presetID="2" presetClass="entr" presetSubtype="4" fill="hold" grpId="0" nodeType="clickEffect">
                                  <p:stCondLst>
                                    <p:cond delay="0"/>
                                  </p:stCondLst>
                                  <p:childTnLst>
                                    <p:set>
                                      <p:cBhvr>
                                        <p:cTn id="81" dur="1" fill="hold">
                                          <p:stCondLst>
                                            <p:cond delay="0"/>
                                          </p:stCondLst>
                                        </p:cTn>
                                        <p:tgtEl>
                                          <p:spTgt spid="19"/>
                                        </p:tgtEl>
                                        <p:attrNameLst>
                                          <p:attrName>style.visibility</p:attrName>
                                        </p:attrNameLst>
                                      </p:cBhvr>
                                      <p:to>
                                        <p:strVal val="visible"/>
                                      </p:to>
                                    </p:set>
                                    <p:anim calcmode="lin" valueType="num">
                                      <p:cBhvr additive="base">
                                        <p:cTn id="82" dur="500" fill="hold"/>
                                        <p:tgtEl>
                                          <p:spTgt spid="19"/>
                                        </p:tgtEl>
                                        <p:attrNameLst>
                                          <p:attrName>ppt_x</p:attrName>
                                        </p:attrNameLst>
                                      </p:cBhvr>
                                      <p:tavLst>
                                        <p:tav tm="0">
                                          <p:val>
                                            <p:strVal val="#ppt_x"/>
                                          </p:val>
                                        </p:tav>
                                        <p:tav tm="100000">
                                          <p:val>
                                            <p:strVal val="#ppt_x"/>
                                          </p:val>
                                        </p:tav>
                                      </p:tavLst>
                                    </p:anim>
                                    <p:anim calcmode="lin" valueType="num">
                                      <p:cBhvr additive="base">
                                        <p:cTn id="83"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84" fill="hold">
                      <p:stCondLst>
                        <p:cond delay="indefinite"/>
                      </p:stCondLst>
                      <p:childTnLst>
                        <p:par>
                          <p:cTn id="85" fill="hold">
                            <p:stCondLst>
                              <p:cond delay="0"/>
                            </p:stCondLst>
                            <p:childTnLst>
                              <p:par>
                                <p:cTn id="86" presetID="2" presetClass="entr" presetSubtype="4" fill="hold" grpId="0" nodeType="clickEffect">
                                  <p:stCondLst>
                                    <p:cond delay="0"/>
                                  </p:stCondLst>
                                  <p:childTnLst>
                                    <p:set>
                                      <p:cBhvr>
                                        <p:cTn id="87" dur="1" fill="hold">
                                          <p:stCondLst>
                                            <p:cond delay="0"/>
                                          </p:stCondLst>
                                        </p:cTn>
                                        <p:tgtEl>
                                          <p:spTgt spid="31"/>
                                        </p:tgtEl>
                                        <p:attrNameLst>
                                          <p:attrName>style.visibility</p:attrName>
                                        </p:attrNameLst>
                                      </p:cBhvr>
                                      <p:to>
                                        <p:strVal val="visible"/>
                                      </p:to>
                                    </p:set>
                                    <p:anim calcmode="lin" valueType="num">
                                      <p:cBhvr additive="base">
                                        <p:cTn id="88" dur="500" fill="hold"/>
                                        <p:tgtEl>
                                          <p:spTgt spid="31"/>
                                        </p:tgtEl>
                                        <p:attrNameLst>
                                          <p:attrName>ppt_x</p:attrName>
                                        </p:attrNameLst>
                                      </p:cBhvr>
                                      <p:tavLst>
                                        <p:tav tm="0">
                                          <p:val>
                                            <p:strVal val="#ppt_x"/>
                                          </p:val>
                                        </p:tav>
                                        <p:tav tm="100000">
                                          <p:val>
                                            <p:strVal val="#ppt_x"/>
                                          </p:val>
                                        </p:tav>
                                      </p:tavLst>
                                    </p:anim>
                                    <p:anim calcmode="lin" valueType="num">
                                      <p:cBhvr additive="base">
                                        <p:cTn id="89" dur="500" fill="hold"/>
                                        <p:tgtEl>
                                          <p:spTgt spid="31"/>
                                        </p:tgtEl>
                                        <p:attrNameLst>
                                          <p:attrName>ppt_y</p:attrName>
                                        </p:attrNameLst>
                                      </p:cBhvr>
                                      <p:tavLst>
                                        <p:tav tm="0">
                                          <p:val>
                                            <p:strVal val="1+#ppt_h/2"/>
                                          </p:val>
                                        </p:tav>
                                        <p:tav tm="100000">
                                          <p:val>
                                            <p:strVal val="#ppt_y"/>
                                          </p:val>
                                        </p:tav>
                                      </p:tavLst>
                                    </p:anim>
                                  </p:childTnLst>
                                </p:cTn>
                              </p:par>
                            </p:childTnLst>
                          </p:cTn>
                        </p:par>
                      </p:childTnLst>
                    </p:cTn>
                  </p:par>
                  <p:par>
                    <p:cTn id="90" fill="hold">
                      <p:stCondLst>
                        <p:cond delay="indefinite"/>
                      </p:stCondLst>
                      <p:childTnLst>
                        <p:par>
                          <p:cTn id="91" fill="hold">
                            <p:stCondLst>
                              <p:cond delay="0"/>
                            </p:stCondLst>
                            <p:childTnLst>
                              <p:par>
                                <p:cTn id="92" presetID="2" presetClass="entr" presetSubtype="4" fill="hold" grpId="0" nodeType="clickEffect">
                                  <p:stCondLst>
                                    <p:cond delay="0"/>
                                  </p:stCondLst>
                                  <p:childTnLst>
                                    <p:set>
                                      <p:cBhvr>
                                        <p:cTn id="93" dur="1" fill="hold">
                                          <p:stCondLst>
                                            <p:cond delay="0"/>
                                          </p:stCondLst>
                                        </p:cTn>
                                        <p:tgtEl>
                                          <p:spTgt spid="34"/>
                                        </p:tgtEl>
                                        <p:attrNameLst>
                                          <p:attrName>style.visibility</p:attrName>
                                        </p:attrNameLst>
                                      </p:cBhvr>
                                      <p:to>
                                        <p:strVal val="visible"/>
                                      </p:to>
                                    </p:set>
                                    <p:anim calcmode="lin" valueType="num">
                                      <p:cBhvr additive="base">
                                        <p:cTn id="94" dur="500" fill="hold"/>
                                        <p:tgtEl>
                                          <p:spTgt spid="34"/>
                                        </p:tgtEl>
                                        <p:attrNameLst>
                                          <p:attrName>ppt_x</p:attrName>
                                        </p:attrNameLst>
                                      </p:cBhvr>
                                      <p:tavLst>
                                        <p:tav tm="0">
                                          <p:val>
                                            <p:strVal val="#ppt_x"/>
                                          </p:val>
                                        </p:tav>
                                        <p:tav tm="100000">
                                          <p:val>
                                            <p:strVal val="#ppt_x"/>
                                          </p:val>
                                        </p:tav>
                                      </p:tavLst>
                                    </p:anim>
                                    <p:anim calcmode="lin" valueType="num">
                                      <p:cBhvr additive="base">
                                        <p:cTn id="95" dur="500" fill="hold"/>
                                        <p:tgtEl>
                                          <p:spTgt spid="34"/>
                                        </p:tgtEl>
                                        <p:attrNameLst>
                                          <p:attrName>ppt_y</p:attrName>
                                        </p:attrNameLst>
                                      </p:cBhvr>
                                      <p:tavLst>
                                        <p:tav tm="0">
                                          <p:val>
                                            <p:strVal val="1+#ppt_h/2"/>
                                          </p:val>
                                        </p:tav>
                                        <p:tav tm="100000">
                                          <p:val>
                                            <p:strVal val="#ppt_y"/>
                                          </p:val>
                                        </p:tav>
                                      </p:tavLst>
                                    </p:anim>
                                  </p:childTnLst>
                                </p:cTn>
                              </p:par>
                            </p:childTnLst>
                          </p:cTn>
                        </p:par>
                      </p:childTnLst>
                    </p:cTn>
                  </p:par>
                  <p:par>
                    <p:cTn id="96" fill="hold">
                      <p:stCondLst>
                        <p:cond delay="indefinite"/>
                      </p:stCondLst>
                      <p:childTnLst>
                        <p:par>
                          <p:cTn id="97" fill="hold">
                            <p:stCondLst>
                              <p:cond delay="0"/>
                            </p:stCondLst>
                            <p:childTnLst>
                              <p:par>
                                <p:cTn id="98" presetID="2" presetClass="entr" presetSubtype="4" fill="hold" grpId="0" nodeType="clickEffect">
                                  <p:stCondLst>
                                    <p:cond delay="0"/>
                                  </p:stCondLst>
                                  <p:childTnLst>
                                    <p:set>
                                      <p:cBhvr>
                                        <p:cTn id="99" dur="1" fill="hold">
                                          <p:stCondLst>
                                            <p:cond delay="0"/>
                                          </p:stCondLst>
                                        </p:cTn>
                                        <p:tgtEl>
                                          <p:spTgt spid="5"/>
                                        </p:tgtEl>
                                        <p:attrNameLst>
                                          <p:attrName>style.visibility</p:attrName>
                                        </p:attrNameLst>
                                      </p:cBhvr>
                                      <p:to>
                                        <p:strVal val="visible"/>
                                      </p:to>
                                    </p:set>
                                    <p:anim calcmode="lin" valueType="num">
                                      <p:cBhvr additive="base">
                                        <p:cTn id="100" dur="500" fill="hold"/>
                                        <p:tgtEl>
                                          <p:spTgt spid="5"/>
                                        </p:tgtEl>
                                        <p:attrNameLst>
                                          <p:attrName>ppt_x</p:attrName>
                                        </p:attrNameLst>
                                      </p:cBhvr>
                                      <p:tavLst>
                                        <p:tav tm="0">
                                          <p:val>
                                            <p:strVal val="#ppt_x"/>
                                          </p:val>
                                        </p:tav>
                                        <p:tav tm="100000">
                                          <p:val>
                                            <p:strVal val="#ppt_x"/>
                                          </p:val>
                                        </p:tav>
                                      </p:tavLst>
                                    </p:anim>
                                    <p:anim calcmode="lin" valueType="num">
                                      <p:cBhvr additive="base">
                                        <p:cTn id="101" dur="500" fill="hold"/>
                                        <p:tgtEl>
                                          <p:spTgt spid="5"/>
                                        </p:tgtEl>
                                        <p:attrNameLst>
                                          <p:attrName>ppt_y</p:attrName>
                                        </p:attrNameLst>
                                      </p:cBhvr>
                                      <p:tavLst>
                                        <p:tav tm="0">
                                          <p:val>
                                            <p:strVal val="1+#ppt_h/2"/>
                                          </p:val>
                                        </p:tav>
                                        <p:tav tm="100000">
                                          <p:val>
                                            <p:strVal val="#ppt_y"/>
                                          </p:val>
                                        </p:tav>
                                      </p:tavLst>
                                    </p:anim>
                                  </p:childTnLst>
                                </p:cTn>
                              </p:par>
                            </p:childTnLst>
                          </p:cTn>
                        </p:par>
                      </p:childTnLst>
                    </p:cTn>
                  </p:par>
                  <p:par>
                    <p:cTn id="102" fill="hold">
                      <p:stCondLst>
                        <p:cond delay="indefinite"/>
                      </p:stCondLst>
                      <p:childTnLst>
                        <p:par>
                          <p:cTn id="103" fill="hold">
                            <p:stCondLst>
                              <p:cond delay="0"/>
                            </p:stCondLst>
                            <p:childTnLst>
                              <p:par>
                                <p:cTn id="104" presetID="42" presetClass="entr" presetSubtype="0" fill="hold" grpId="0" nodeType="clickEffect">
                                  <p:stCondLst>
                                    <p:cond delay="0"/>
                                  </p:stCondLst>
                                  <p:childTnLst>
                                    <p:set>
                                      <p:cBhvr>
                                        <p:cTn id="105" dur="1" fill="hold">
                                          <p:stCondLst>
                                            <p:cond delay="0"/>
                                          </p:stCondLst>
                                        </p:cTn>
                                        <p:tgtEl>
                                          <p:spTgt spid="25"/>
                                        </p:tgtEl>
                                        <p:attrNameLst>
                                          <p:attrName>style.visibility</p:attrName>
                                        </p:attrNameLst>
                                      </p:cBhvr>
                                      <p:to>
                                        <p:strVal val="visible"/>
                                      </p:to>
                                    </p:set>
                                    <p:animEffect transition="in" filter="fade">
                                      <p:cBhvr>
                                        <p:cTn id="106" dur="1000"/>
                                        <p:tgtEl>
                                          <p:spTgt spid="25"/>
                                        </p:tgtEl>
                                      </p:cBhvr>
                                    </p:animEffect>
                                    <p:anim calcmode="lin" valueType="num">
                                      <p:cBhvr>
                                        <p:cTn id="107" dur="1000" fill="hold"/>
                                        <p:tgtEl>
                                          <p:spTgt spid="25"/>
                                        </p:tgtEl>
                                        <p:attrNameLst>
                                          <p:attrName>ppt_x</p:attrName>
                                        </p:attrNameLst>
                                      </p:cBhvr>
                                      <p:tavLst>
                                        <p:tav tm="0">
                                          <p:val>
                                            <p:strVal val="#ppt_x"/>
                                          </p:val>
                                        </p:tav>
                                        <p:tav tm="100000">
                                          <p:val>
                                            <p:strVal val="#ppt_x"/>
                                          </p:val>
                                        </p:tav>
                                      </p:tavLst>
                                    </p:anim>
                                    <p:anim calcmode="lin" valueType="num">
                                      <p:cBhvr>
                                        <p:cTn id="108"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109" fill="hold">
                      <p:stCondLst>
                        <p:cond delay="indefinite"/>
                      </p:stCondLst>
                      <p:childTnLst>
                        <p:par>
                          <p:cTn id="110" fill="hold">
                            <p:stCondLst>
                              <p:cond delay="0"/>
                            </p:stCondLst>
                            <p:childTnLst>
                              <p:par>
                                <p:cTn id="111" presetID="2" presetClass="entr" presetSubtype="4" fill="hold" grpId="0" nodeType="clickEffect">
                                  <p:stCondLst>
                                    <p:cond delay="0"/>
                                  </p:stCondLst>
                                  <p:childTnLst>
                                    <p:set>
                                      <p:cBhvr>
                                        <p:cTn id="112" dur="1" fill="hold">
                                          <p:stCondLst>
                                            <p:cond delay="0"/>
                                          </p:stCondLst>
                                        </p:cTn>
                                        <p:tgtEl>
                                          <p:spTgt spid="39"/>
                                        </p:tgtEl>
                                        <p:attrNameLst>
                                          <p:attrName>style.visibility</p:attrName>
                                        </p:attrNameLst>
                                      </p:cBhvr>
                                      <p:to>
                                        <p:strVal val="visible"/>
                                      </p:to>
                                    </p:set>
                                    <p:anim calcmode="lin" valueType="num">
                                      <p:cBhvr additive="base">
                                        <p:cTn id="113" dur="500" fill="hold"/>
                                        <p:tgtEl>
                                          <p:spTgt spid="39"/>
                                        </p:tgtEl>
                                        <p:attrNameLst>
                                          <p:attrName>ppt_x</p:attrName>
                                        </p:attrNameLst>
                                      </p:cBhvr>
                                      <p:tavLst>
                                        <p:tav tm="0">
                                          <p:val>
                                            <p:strVal val="#ppt_x"/>
                                          </p:val>
                                        </p:tav>
                                        <p:tav tm="100000">
                                          <p:val>
                                            <p:strVal val="#ppt_x"/>
                                          </p:val>
                                        </p:tav>
                                      </p:tavLst>
                                    </p:anim>
                                    <p:anim calcmode="lin" valueType="num">
                                      <p:cBhvr additive="base">
                                        <p:cTn id="114" dur="500" fill="hold"/>
                                        <p:tgtEl>
                                          <p:spTgt spid="39"/>
                                        </p:tgtEl>
                                        <p:attrNameLst>
                                          <p:attrName>ppt_y</p:attrName>
                                        </p:attrNameLst>
                                      </p:cBhvr>
                                      <p:tavLst>
                                        <p:tav tm="0">
                                          <p:val>
                                            <p:strVal val="1+#ppt_h/2"/>
                                          </p:val>
                                        </p:tav>
                                        <p:tav tm="100000">
                                          <p:val>
                                            <p:strVal val="#ppt_y"/>
                                          </p:val>
                                        </p:tav>
                                      </p:tavLst>
                                    </p:anim>
                                  </p:childTnLst>
                                </p:cTn>
                              </p:par>
                            </p:childTnLst>
                          </p:cTn>
                        </p:par>
                      </p:childTnLst>
                    </p:cTn>
                  </p:par>
                  <p:par>
                    <p:cTn id="115" fill="hold">
                      <p:stCondLst>
                        <p:cond delay="indefinite"/>
                      </p:stCondLst>
                      <p:childTnLst>
                        <p:par>
                          <p:cTn id="116" fill="hold">
                            <p:stCondLst>
                              <p:cond delay="0"/>
                            </p:stCondLst>
                            <p:childTnLst>
                              <p:par>
                                <p:cTn id="117" presetID="2" presetClass="entr" presetSubtype="4" fill="hold" grpId="0" nodeType="clickEffect">
                                  <p:stCondLst>
                                    <p:cond delay="0"/>
                                  </p:stCondLst>
                                  <p:childTnLst>
                                    <p:set>
                                      <p:cBhvr>
                                        <p:cTn id="118" dur="1" fill="hold">
                                          <p:stCondLst>
                                            <p:cond delay="0"/>
                                          </p:stCondLst>
                                        </p:cTn>
                                        <p:tgtEl>
                                          <p:spTgt spid="35"/>
                                        </p:tgtEl>
                                        <p:attrNameLst>
                                          <p:attrName>style.visibility</p:attrName>
                                        </p:attrNameLst>
                                      </p:cBhvr>
                                      <p:to>
                                        <p:strVal val="visible"/>
                                      </p:to>
                                    </p:set>
                                    <p:anim calcmode="lin" valueType="num">
                                      <p:cBhvr additive="base">
                                        <p:cTn id="119" dur="500" fill="hold"/>
                                        <p:tgtEl>
                                          <p:spTgt spid="35"/>
                                        </p:tgtEl>
                                        <p:attrNameLst>
                                          <p:attrName>ppt_x</p:attrName>
                                        </p:attrNameLst>
                                      </p:cBhvr>
                                      <p:tavLst>
                                        <p:tav tm="0">
                                          <p:val>
                                            <p:strVal val="#ppt_x"/>
                                          </p:val>
                                        </p:tav>
                                        <p:tav tm="100000">
                                          <p:val>
                                            <p:strVal val="#ppt_x"/>
                                          </p:val>
                                        </p:tav>
                                      </p:tavLst>
                                    </p:anim>
                                    <p:anim calcmode="lin" valueType="num">
                                      <p:cBhvr additive="base">
                                        <p:cTn id="120" dur="500" fill="hold"/>
                                        <p:tgtEl>
                                          <p:spTgt spid="35"/>
                                        </p:tgtEl>
                                        <p:attrNameLst>
                                          <p:attrName>ppt_y</p:attrName>
                                        </p:attrNameLst>
                                      </p:cBhvr>
                                      <p:tavLst>
                                        <p:tav tm="0">
                                          <p:val>
                                            <p:strVal val="1+#ppt_h/2"/>
                                          </p:val>
                                        </p:tav>
                                        <p:tav tm="100000">
                                          <p:val>
                                            <p:strVal val="#ppt_y"/>
                                          </p:val>
                                        </p:tav>
                                      </p:tavLst>
                                    </p:anim>
                                  </p:childTnLst>
                                </p:cTn>
                              </p:par>
                            </p:childTnLst>
                          </p:cTn>
                        </p:par>
                      </p:childTnLst>
                    </p:cTn>
                  </p:par>
                  <p:par>
                    <p:cTn id="121" fill="hold">
                      <p:stCondLst>
                        <p:cond delay="indefinite"/>
                      </p:stCondLst>
                      <p:childTnLst>
                        <p:par>
                          <p:cTn id="122" fill="hold">
                            <p:stCondLst>
                              <p:cond delay="0"/>
                            </p:stCondLst>
                            <p:childTnLst>
                              <p:par>
                                <p:cTn id="123" presetID="2" presetClass="entr" presetSubtype="4" fill="hold" grpId="0" nodeType="clickEffect">
                                  <p:stCondLst>
                                    <p:cond delay="0"/>
                                  </p:stCondLst>
                                  <p:childTnLst>
                                    <p:set>
                                      <p:cBhvr>
                                        <p:cTn id="124" dur="1" fill="hold">
                                          <p:stCondLst>
                                            <p:cond delay="0"/>
                                          </p:stCondLst>
                                        </p:cTn>
                                        <p:tgtEl>
                                          <p:spTgt spid="36"/>
                                        </p:tgtEl>
                                        <p:attrNameLst>
                                          <p:attrName>style.visibility</p:attrName>
                                        </p:attrNameLst>
                                      </p:cBhvr>
                                      <p:to>
                                        <p:strVal val="visible"/>
                                      </p:to>
                                    </p:set>
                                    <p:anim calcmode="lin" valueType="num">
                                      <p:cBhvr additive="base">
                                        <p:cTn id="125" dur="500" fill="hold"/>
                                        <p:tgtEl>
                                          <p:spTgt spid="36"/>
                                        </p:tgtEl>
                                        <p:attrNameLst>
                                          <p:attrName>ppt_x</p:attrName>
                                        </p:attrNameLst>
                                      </p:cBhvr>
                                      <p:tavLst>
                                        <p:tav tm="0">
                                          <p:val>
                                            <p:strVal val="#ppt_x"/>
                                          </p:val>
                                        </p:tav>
                                        <p:tav tm="100000">
                                          <p:val>
                                            <p:strVal val="#ppt_x"/>
                                          </p:val>
                                        </p:tav>
                                      </p:tavLst>
                                    </p:anim>
                                    <p:anim calcmode="lin" valueType="num">
                                      <p:cBhvr additive="base">
                                        <p:cTn id="126" dur="500" fill="hold"/>
                                        <p:tgtEl>
                                          <p:spTgt spid="36"/>
                                        </p:tgtEl>
                                        <p:attrNameLst>
                                          <p:attrName>ppt_y</p:attrName>
                                        </p:attrNameLst>
                                      </p:cBhvr>
                                      <p:tavLst>
                                        <p:tav tm="0">
                                          <p:val>
                                            <p:strVal val="1+#ppt_h/2"/>
                                          </p:val>
                                        </p:tav>
                                        <p:tav tm="100000">
                                          <p:val>
                                            <p:strVal val="#ppt_y"/>
                                          </p:val>
                                        </p:tav>
                                      </p:tavLst>
                                    </p:anim>
                                  </p:childTnLst>
                                </p:cTn>
                              </p:par>
                            </p:childTnLst>
                          </p:cTn>
                        </p:par>
                      </p:childTnLst>
                    </p:cTn>
                  </p:par>
                  <p:par>
                    <p:cTn id="127" fill="hold">
                      <p:stCondLst>
                        <p:cond delay="indefinite"/>
                      </p:stCondLst>
                      <p:childTnLst>
                        <p:par>
                          <p:cTn id="128" fill="hold">
                            <p:stCondLst>
                              <p:cond delay="0"/>
                            </p:stCondLst>
                            <p:childTnLst>
                              <p:par>
                                <p:cTn id="129" presetID="2" presetClass="entr" presetSubtype="4" fill="hold" grpId="0" nodeType="clickEffect">
                                  <p:stCondLst>
                                    <p:cond delay="0"/>
                                  </p:stCondLst>
                                  <p:childTnLst>
                                    <p:set>
                                      <p:cBhvr>
                                        <p:cTn id="130" dur="1" fill="hold">
                                          <p:stCondLst>
                                            <p:cond delay="0"/>
                                          </p:stCondLst>
                                        </p:cTn>
                                        <p:tgtEl>
                                          <p:spTgt spid="37"/>
                                        </p:tgtEl>
                                        <p:attrNameLst>
                                          <p:attrName>style.visibility</p:attrName>
                                        </p:attrNameLst>
                                      </p:cBhvr>
                                      <p:to>
                                        <p:strVal val="visible"/>
                                      </p:to>
                                    </p:set>
                                    <p:anim calcmode="lin" valueType="num">
                                      <p:cBhvr additive="base">
                                        <p:cTn id="131" dur="500" fill="hold"/>
                                        <p:tgtEl>
                                          <p:spTgt spid="37"/>
                                        </p:tgtEl>
                                        <p:attrNameLst>
                                          <p:attrName>ppt_x</p:attrName>
                                        </p:attrNameLst>
                                      </p:cBhvr>
                                      <p:tavLst>
                                        <p:tav tm="0">
                                          <p:val>
                                            <p:strVal val="#ppt_x"/>
                                          </p:val>
                                        </p:tav>
                                        <p:tav tm="100000">
                                          <p:val>
                                            <p:strVal val="#ppt_x"/>
                                          </p:val>
                                        </p:tav>
                                      </p:tavLst>
                                    </p:anim>
                                    <p:anim calcmode="lin" valueType="num">
                                      <p:cBhvr additive="base">
                                        <p:cTn id="132" dur="500" fill="hold"/>
                                        <p:tgtEl>
                                          <p:spTgt spid="37"/>
                                        </p:tgtEl>
                                        <p:attrNameLst>
                                          <p:attrName>ppt_y</p:attrName>
                                        </p:attrNameLst>
                                      </p:cBhvr>
                                      <p:tavLst>
                                        <p:tav tm="0">
                                          <p:val>
                                            <p:strVal val="1+#ppt_h/2"/>
                                          </p:val>
                                        </p:tav>
                                        <p:tav tm="100000">
                                          <p:val>
                                            <p:strVal val="#ppt_y"/>
                                          </p:val>
                                        </p:tav>
                                      </p:tavLst>
                                    </p:anim>
                                  </p:childTnLst>
                                </p:cTn>
                              </p:par>
                            </p:childTnLst>
                          </p:cTn>
                        </p:par>
                      </p:childTnLst>
                    </p:cTn>
                  </p:par>
                  <p:par>
                    <p:cTn id="133" fill="hold">
                      <p:stCondLst>
                        <p:cond delay="indefinite"/>
                      </p:stCondLst>
                      <p:childTnLst>
                        <p:par>
                          <p:cTn id="134" fill="hold">
                            <p:stCondLst>
                              <p:cond delay="0"/>
                            </p:stCondLst>
                            <p:childTnLst>
                              <p:par>
                                <p:cTn id="135" presetID="2" presetClass="entr" presetSubtype="4" fill="hold" grpId="0" nodeType="clickEffect">
                                  <p:stCondLst>
                                    <p:cond delay="0"/>
                                  </p:stCondLst>
                                  <p:childTnLst>
                                    <p:set>
                                      <p:cBhvr>
                                        <p:cTn id="136" dur="1" fill="hold">
                                          <p:stCondLst>
                                            <p:cond delay="0"/>
                                          </p:stCondLst>
                                        </p:cTn>
                                        <p:tgtEl>
                                          <p:spTgt spid="40"/>
                                        </p:tgtEl>
                                        <p:attrNameLst>
                                          <p:attrName>style.visibility</p:attrName>
                                        </p:attrNameLst>
                                      </p:cBhvr>
                                      <p:to>
                                        <p:strVal val="visible"/>
                                      </p:to>
                                    </p:set>
                                    <p:anim calcmode="lin" valueType="num">
                                      <p:cBhvr additive="base">
                                        <p:cTn id="137" dur="500" fill="hold"/>
                                        <p:tgtEl>
                                          <p:spTgt spid="40"/>
                                        </p:tgtEl>
                                        <p:attrNameLst>
                                          <p:attrName>ppt_x</p:attrName>
                                        </p:attrNameLst>
                                      </p:cBhvr>
                                      <p:tavLst>
                                        <p:tav tm="0">
                                          <p:val>
                                            <p:strVal val="#ppt_x"/>
                                          </p:val>
                                        </p:tav>
                                        <p:tav tm="100000">
                                          <p:val>
                                            <p:strVal val="#ppt_x"/>
                                          </p:val>
                                        </p:tav>
                                      </p:tavLst>
                                    </p:anim>
                                    <p:anim calcmode="lin" valueType="num">
                                      <p:cBhvr additive="base">
                                        <p:cTn id="138" dur="500" fill="hold"/>
                                        <p:tgtEl>
                                          <p:spTgt spid="40"/>
                                        </p:tgtEl>
                                        <p:attrNameLst>
                                          <p:attrName>ppt_y</p:attrName>
                                        </p:attrNameLst>
                                      </p:cBhvr>
                                      <p:tavLst>
                                        <p:tav tm="0">
                                          <p:val>
                                            <p:strVal val="1+#ppt_h/2"/>
                                          </p:val>
                                        </p:tav>
                                        <p:tav tm="100000">
                                          <p:val>
                                            <p:strVal val="#ppt_y"/>
                                          </p:val>
                                        </p:tav>
                                      </p:tavLst>
                                    </p:anim>
                                  </p:childTnLst>
                                </p:cTn>
                              </p:par>
                            </p:childTnLst>
                          </p:cTn>
                        </p:par>
                      </p:childTnLst>
                    </p:cTn>
                  </p:par>
                  <p:par>
                    <p:cTn id="139" fill="hold">
                      <p:stCondLst>
                        <p:cond delay="indefinite"/>
                      </p:stCondLst>
                      <p:childTnLst>
                        <p:par>
                          <p:cTn id="140" fill="hold">
                            <p:stCondLst>
                              <p:cond delay="0"/>
                            </p:stCondLst>
                            <p:childTnLst>
                              <p:par>
                                <p:cTn id="141" presetID="2" presetClass="entr" presetSubtype="4" fill="hold" grpId="0" nodeType="clickEffect">
                                  <p:stCondLst>
                                    <p:cond delay="0"/>
                                  </p:stCondLst>
                                  <p:childTnLst>
                                    <p:set>
                                      <p:cBhvr>
                                        <p:cTn id="142" dur="1" fill="hold">
                                          <p:stCondLst>
                                            <p:cond delay="0"/>
                                          </p:stCondLst>
                                        </p:cTn>
                                        <p:tgtEl>
                                          <p:spTgt spid="38"/>
                                        </p:tgtEl>
                                        <p:attrNameLst>
                                          <p:attrName>style.visibility</p:attrName>
                                        </p:attrNameLst>
                                      </p:cBhvr>
                                      <p:to>
                                        <p:strVal val="visible"/>
                                      </p:to>
                                    </p:set>
                                    <p:anim calcmode="lin" valueType="num">
                                      <p:cBhvr additive="base">
                                        <p:cTn id="143" dur="500" fill="hold"/>
                                        <p:tgtEl>
                                          <p:spTgt spid="38"/>
                                        </p:tgtEl>
                                        <p:attrNameLst>
                                          <p:attrName>ppt_x</p:attrName>
                                        </p:attrNameLst>
                                      </p:cBhvr>
                                      <p:tavLst>
                                        <p:tav tm="0">
                                          <p:val>
                                            <p:strVal val="#ppt_x"/>
                                          </p:val>
                                        </p:tav>
                                        <p:tav tm="100000">
                                          <p:val>
                                            <p:strVal val="#ppt_x"/>
                                          </p:val>
                                        </p:tav>
                                      </p:tavLst>
                                    </p:anim>
                                    <p:anim calcmode="lin" valueType="num">
                                      <p:cBhvr additive="base">
                                        <p:cTn id="144" dur="500" fill="hold"/>
                                        <p:tgtEl>
                                          <p:spTgt spid="38"/>
                                        </p:tgtEl>
                                        <p:attrNameLst>
                                          <p:attrName>ppt_y</p:attrName>
                                        </p:attrNameLst>
                                      </p:cBhvr>
                                      <p:tavLst>
                                        <p:tav tm="0">
                                          <p:val>
                                            <p:strVal val="1+#ppt_h/2"/>
                                          </p:val>
                                        </p:tav>
                                        <p:tav tm="100000">
                                          <p:val>
                                            <p:strVal val="#ppt_y"/>
                                          </p:val>
                                        </p:tav>
                                      </p:tavLst>
                                    </p:anim>
                                  </p:childTnLst>
                                </p:cTn>
                              </p:par>
                            </p:childTnLst>
                          </p:cTn>
                        </p:par>
                      </p:childTnLst>
                    </p:cTn>
                  </p:par>
                  <p:par>
                    <p:cTn id="145" fill="hold">
                      <p:stCondLst>
                        <p:cond delay="indefinite"/>
                      </p:stCondLst>
                      <p:childTnLst>
                        <p:par>
                          <p:cTn id="146" fill="hold">
                            <p:stCondLst>
                              <p:cond delay="0"/>
                            </p:stCondLst>
                            <p:childTnLst>
                              <p:par>
                                <p:cTn id="147" presetID="42" presetClass="entr" presetSubtype="0" fill="hold" grpId="0" nodeType="clickEffect">
                                  <p:stCondLst>
                                    <p:cond delay="0"/>
                                  </p:stCondLst>
                                  <p:childTnLst>
                                    <p:set>
                                      <p:cBhvr>
                                        <p:cTn id="148" dur="1" fill="hold">
                                          <p:stCondLst>
                                            <p:cond delay="0"/>
                                          </p:stCondLst>
                                        </p:cTn>
                                        <p:tgtEl>
                                          <p:spTgt spid="11"/>
                                        </p:tgtEl>
                                        <p:attrNameLst>
                                          <p:attrName>style.visibility</p:attrName>
                                        </p:attrNameLst>
                                      </p:cBhvr>
                                      <p:to>
                                        <p:strVal val="visible"/>
                                      </p:to>
                                    </p:set>
                                    <p:animEffect transition="in" filter="fade">
                                      <p:cBhvr>
                                        <p:cTn id="149" dur="1000"/>
                                        <p:tgtEl>
                                          <p:spTgt spid="11"/>
                                        </p:tgtEl>
                                      </p:cBhvr>
                                    </p:animEffect>
                                    <p:anim calcmode="lin" valueType="num">
                                      <p:cBhvr>
                                        <p:cTn id="150" dur="1000" fill="hold"/>
                                        <p:tgtEl>
                                          <p:spTgt spid="11"/>
                                        </p:tgtEl>
                                        <p:attrNameLst>
                                          <p:attrName>ppt_x</p:attrName>
                                        </p:attrNameLst>
                                      </p:cBhvr>
                                      <p:tavLst>
                                        <p:tav tm="0">
                                          <p:val>
                                            <p:strVal val="#ppt_x"/>
                                          </p:val>
                                        </p:tav>
                                        <p:tav tm="100000">
                                          <p:val>
                                            <p:strVal val="#ppt_x"/>
                                          </p:val>
                                        </p:tav>
                                      </p:tavLst>
                                    </p:anim>
                                    <p:anim calcmode="lin" valueType="num">
                                      <p:cBhvr>
                                        <p:cTn id="151" dur="10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52" fill="hold">
                      <p:stCondLst>
                        <p:cond delay="indefinite"/>
                      </p:stCondLst>
                      <p:childTnLst>
                        <p:par>
                          <p:cTn id="153" fill="hold">
                            <p:stCondLst>
                              <p:cond delay="0"/>
                            </p:stCondLst>
                            <p:childTnLst>
                              <p:par>
                                <p:cTn id="154" presetID="2" presetClass="entr" presetSubtype="4" fill="hold" grpId="0" nodeType="clickEffect">
                                  <p:stCondLst>
                                    <p:cond delay="0"/>
                                  </p:stCondLst>
                                  <p:childTnLst>
                                    <p:set>
                                      <p:cBhvr>
                                        <p:cTn id="155" dur="1" fill="hold">
                                          <p:stCondLst>
                                            <p:cond delay="0"/>
                                          </p:stCondLst>
                                        </p:cTn>
                                        <p:tgtEl>
                                          <p:spTgt spid="44"/>
                                        </p:tgtEl>
                                        <p:attrNameLst>
                                          <p:attrName>style.visibility</p:attrName>
                                        </p:attrNameLst>
                                      </p:cBhvr>
                                      <p:to>
                                        <p:strVal val="visible"/>
                                      </p:to>
                                    </p:set>
                                    <p:anim calcmode="lin" valueType="num">
                                      <p:cBhvr additive="base">
                                        <p:cTn id="156" dur="500" fill="hold"/>
                                        <p:tgtEl>
                                          <p:spTgt spid="44"/>
                                        </p:tgtEl>
                                        <p:attrNameLst>
                                          <p:attrName>ppt_x</p:attrName>
                                        </p:attrNameLst>
                                      </p:cBhvr>
                                      <p:tavLst>
                                        <p:tav tm="0">
                                          <p:val>
                                            <p:strVal val="#ppt_x"/>
                                          </p:val>
                                        </p:tav>
                                        <p:tav tm="100000">
                                          <p:val>
                                            <p:strVal val="#ppt_x"/>
                                          </p:val>
                                        </p:tav>
                                      </p:tavLst>
                                    </p:anim>
                                    <p:anim calcmode="lin" valueType="num">
                                      <p:cBhvr additive="base">
                                        <p:cTn id="157" dur="500" fill="hold"/>
                                        <p:tgtEl>
                                          <p:spTgt spid="44"/>
                                        </p:tgtEl>
                                        <p:attrNameLst>
                                          <p:attrName>ppt_y</p:attrName>
                                        </p:attrNameLst>
                                      </p:cBhvr>
                                      <p:tavLst>
                                        <p:tav tm="0">
                                          <p:val>
                                            <p:strVal val="1+#ppt_h/2"/>
                                          </p:val>
                                        </p:tav>
                                        <p:tav tm="100000">
                                          <p:val>
                                            <p:strVal val="#ppt_y"/>
                                          </p:val>
                                        </p:tav>
                                      </p:tavLst>
                                    </p:anim>
                                  </p:childTnLst>
                                </p:cTn>
                              </p:par>
                            </p:childTnLst>
                          </p:cTn>
                        </p:par>
                      </p:childTnLst>
                    </p:cTn>
                  </p:par>
                  <p:par>
                    <p:cTn id="158" fill="hold">
                      <p:stCondLst>
                        <p:cond delay="indefinite"/>
                      </p:stCondLst>
                      <p:childTnLst>
                        <p:par>
                          <p:cTn id="159" fill="hold">
                            <p:stCondLst>
                              <p:cond delay="0"/>
                            </p:stCondLst>
                            <p:childTnLst>
                              <p:par>
                                <p:cTn id="160" presetID="2" presetClass="entr" presetSubtype="4" fill="hold" nodeType="clickEffect">
                                  <p:stCondLst>
                                    <p:cond delay="0"/>
                                  </p:stCondLst>
                                  <p:childTnLst>
                                    <p:set>
                                      <p:cBhvr>
                                        <p:cTn id="161" dur="1" fill="hold">
                                          <p:stCondLst>
                                            <p:cond delay="0"/>
                                          </p:stCondLst>
                                        </p:cTn>
                                        <p:tgtEl>
                                          <p:spTgt spid="14"/>
                                        </p:tgtEl>
                                        <p:attrNameLst>
                                          <p:attrName>style.visibility</p:attrName>
                                        </p:attrNameLst>
                                      </p:cBhvr>
                                      <p:to>
                                        <p:strVal val="visible"/>
                                      </p:to>
                                    </p:set>
                                    <p:anim calcmode="lin" valueType="num">
                                      <p:cBhvr additive="base">
                                        <p:cTn id="162" dur="500" fill="hold"/>
                                        <p:tgtEl>
                                          <p:spTgt spid="14"/>
                                        </p:tgtEl>
                                        <p:attrNameLst>
                                          <p:attrName>ppt_x</p:attrName>
                                        </p:attrNameLst>
                                      </p:cBhvr>
                                      <p:tavLst>
                                        <p:tav tm="0">
                                          <p:val>
                                            <p:strVal val="#ppt_x"/>
                                          </p:val>
                                        </p:tav>
                                        <p:tav tm="100000">
                                          <p:val>
                                            <p:strVal val="#ppt_x"/>
                                          </p:val>
                                        </p:tav>
                                      </p:tavLst>
                                    </p:anim>
                                    <p:anim calcmode="lin" valueType="num">
                                      <p:cBhvr additive="base">
                                        <p:cTn id="163" dur="500" fill="hold"/>
                                        <p:tgtEl>
                                          <p:spTgt spid="14"/>
                                        </p:tgtEl>
                                        <p:attrNameLst>
                                          <p:attrName>ppt_y</p:attrName>
                                        </p:attrNameLst>
                                      </p:cBhvr>
                                      <p:tavLst>
                                        <p:tav tm="0">
                                          <p:val>
                                            <p:strVal val="1+#ppt_h/2"/>
                                          </p:val>
                                        </p:tav>
                                        <p:tav tm="100000">
                                          <p:val>
                                            <p:strVal val="#ppt_y"/>
                                          </p:val>
                                        </p:tav>
                                      </p:tavLst>
                                    </p:anim>
                                  </p:childTnLst>
                                </p:cTn>
                              </p:par>
                            </p:childTnLst>
                          </p:cTn>
                        </p:par>
                      </p:childTnLst>
                    </p:cTn>
                  </p:par>
                  <p:par>
                    <p:cTn id="164" fill="hold">
                      <p:stCondLst>
                        <p:cond delay="indefinite"/>
                      </p:stCondLst>
                      <p:childTnLst>
                        <p:par>
                          <p:cTn id="165" fill="hold">
                            <p:stCondLst>
                              <p:cond delay="0"/>
                            </p:stCondLst>
                            <p:childTnLst>
                              <p:par>
                                <p:cTn id="166" presetID="2" presetClass="entr" presetSubtype="4" fill="hold" nodeType="clickEffect">
                                  <p:stCondLst>
                                    <p:cond delay="0"/>
                                  </p:stCondLst>
                                  <p:childTnLst>
                                    <p:set>
                                      <p:cBhvr>
                                        <p:cTn id="167" dur="1" fill="hold">
                                          <p:stCondLst>
                                            <p:cond delay="0"/>
                                          </p:stCondLst>
                                        </p:cTn>
                                        <p:tgtEl>
                                          <p:spTgt spid="18"/>
                                        </p:tgtEl>
                                        <p:attrNameLst>
                                          <p:attrName>style.visibility</p:attrName>
                                        </p:attrNameLst>
                                      </p:cBhvr>
                                      <p:to>
                                        <p:strVal val="visible"/>
                                      </p:to>
                                    </p:set>
                                    <p:anim calcmode="lin" valueType="num">
                                      <p:cBhvr additive="base">
                                        <p:cTn id="168" dur="500" fill="hold"/>
                                        <p:tgtEl>
                                          <p:spTgt spid="18"/>
                                        </p:tgtEl>
                                        <p:attrNameLst>
                                          <p:attrName>ppt_x</p:attrName>
                                        </p:attrNameLst>
                                      </p:cBhvr>
                                      <p:tavLst>
                                        <p:tav tm="0">
                                          <p:val>
                                            <p:strVal val="#ppt_x"/>
                                          </p:val>
                                        </p:tav>
                                        <p:tav tm="100000">
                                          <p:val>
                                            <p:strVal val="#ppt_x"/>
                                          </p:val>
                                        </p:tav>
                                      </p:tavLst>
                                    </p:anim>
                                    <p:anim calcmode="lin" valueType="num">
                                      <p:cBhvr additive="base">
                                        <p:cTn id="169" dur="500" fill="hold"/>
                                        <p:tgtEl>
                                          <p:spTgt spid="18"/>
                                        </p:tgtEl>
                                        <p:attrNameLst>
                                          <p:attrName>ppt_y</p:attrName>
                                        </p:attrNameLst>
                                      </p:cBhvr>
                                      <p:tavLst>
                                        <p:tav tm="0">
                                          <p:val>
                                            <p:strVal val="1+#ppt_h/2"/>
                                          </p:val>
                                        </p:tav>
                                        <p:tav tm="100000">
                                          <p:val>
                                            <p:strVal val="#ppt_y"/>
                                          </p:val>
                                        </p:tav>
                                      </p:tavLst>
                                    </p:anim>
                                  </p:childTnLst>
                                </p:cTn>
                              </p:par>
                            </p:childTnLst>
                          </p:cTn>
                        </p:par>
                      </p:childTnLst>
                    </p:cTn>
                  </p:par>
                  <p:par>
                    <p:cTn id="170" fill="hold">
                      <p:stCondLst>
                        <p:cond delay="indefinite"/>
                      </p:stCondLst>
                      <p:childTnLst>
                        <p:par>
                          <p:cTn id="171" fill="hold">
                            <p:stCondLst>
                              <p:cond delay="0"/>
                            </p:stCondLst>
                            <p:childTnLst>
                              <p:par>
                                <p:cTn id="172" presetID="2" presetClass="entr" presetSubtype="4" fill="hold" grpId="0" nodeType="clickEffect">
                                  <p:stCondLst>
                                    <p:cond delay="0"/>
                                  </p:stCondLst>
                                  <p:childTnLst>
                                    <p:set>
                                      <p:cBhvr>
                                        <p:cTn id="173" dur="1" fill="hold">
                                          <p:stCondLst>
                                            <p:cond delay="0"/>
                                          </p:stCondLst>
                                        </p:cTn>
                                        <p:tgtEl>
                                          <p:spTgt spid="26"/>
                                        </p:tgtEl>
                                        <p:attrNameLst>
                                          <p:attrName>style.visibility</p:attrName>
                                        </p:attrNameLst>
                                      </p:cBhvr>
                                      <p:to>
                                        <p:strVal val="visible"/>
                                      </p:to>
                                    </p:set>
                                    <p:anim calcmode="lin" valueType="num">
                                      <p:cBhvr additive="base">
                                        <p:cTn id="174" dur="500" fill="hold"/>
                                        <p:tgtEl>
                                          <p:spTgt spid="26"/>
                                        </p:tgtEl>
                                        <p:attrNameLst>
                                          <p:attrName>ppt_x</p:attrName>
                                        </p:attrNameLst>
                                      </p:cBhvr>
                                      <p:tavLst>
                                        <p:tav tm="0">
                                          <p:val>
                                            <p:strVal val="#ppt_x"/>
                                          </p:val>
                                        </p:tav>
                                        <p:tav tm="100000">
                                          <p:val>
                                            <p:strVal val="#ppt_x"/>
                                          </p:val>
                                        </p:tav>
                                      </p:tavLst>
                                    </p:anim>
                                    <p:anim calcmode="lin" valueType="num">
                                      <p:cBhvr additive="base">
                                        <p:cTn id="175"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par>
                    <p:cTn id="176" fill="hold">
                      <p:stCondLst>
                        <p:cond delay="indefinite"/>
                      </p:stCondLst>
                      <p:childTnLst>
                        <p:par>
                          <p:cTn id="177" fill="hold">
                            <p:stCondLst>
                              <p:cond delay="0"/>
                            </p:stCondLst>
                            <p:childTnLst>
                              <p:par>
                                <p:cTn id="178" presetID="2" presetClass="entr" presetSubtype="4" fill="hold" nodeType="clickEffect">
                                  <p:stCondLst>
                                    <p:cond delay="0"/>
                                  </p:stCondLst>
                                  <p:childTnLst>
                                    <p:set>
                                      <p:cBhvr>
                                        <p:cTn id="179" dur="1" fill="hold">
                                          <p:stCondLst>
                                            <p:cond delay="0"/>
                                          </p:stCondLst>
                                        </p:cTn>
                                        <p:tgtEl>
                                          <p:spTgt spid="22"/>
                                        </p:tgtEl>
                                        <p:attrNameLst>
                                          <p:attrName>style.visibility</p:attrName>
                                        </p:attrNameLst>
                                      </p:cBhvr>
                                      <p:to>
                                        <p:strVal val="visible"/>
                                      </p:to>
                                    </p:set>
                                    <p:anim calcmode="lin" valueType="num">
                                      <p:cBhvr additive="base">
                                        <p:cTn id="180" dur="500" fill="hold"/>
                                        <p:tgtEl>
                                          <p:spTgt spid="22"/>
                                        </p:tgtEl>
                                        <p:attrNameLst>
                                          <p:attrName>ppt_x</p:attrName>
                                        </p:attrNameLst>
                                      </p:cBhvr>
                                      <p:tavLst>
                                        <p:tav tm="0">
                                          <p:val>
                                            <p:strVal val="#ppt_x"/>
                                          </p:val>
                                        </p:tav>
                                        <p:tav tm="100000">
                                          <p:val>
                                            <p:strVal val="#ppt_x"/>
                                          </p:val>
                                        </p:tav>
                                      </p:tavLst>
                                    </p:anim>
                                    <p:anim calcmode="lin" valueType="num">
                                      <p:cBhvr additive="base">
                                        <p:cTn id="181" dur="500" fill="hold"/>
                                        <p:tgtEl>
                                          <p:spTgt spid="22"/>
                                        </p:tgtEl>
                                        <p:attrNameLst>
                                          <p:attrName>ppt_y</p:attrName>
                                        </p:attrNameLst>
                                      </p:cBhvr>
                                      <p:tavLst>
                                        <p:tav tm="0">
                                          <p:val>
                                            <p:strVal val="1+#ppt_h/2"/>
                                          </p:val>
                                        </p:tav>
                                        <p:tav tm="100000">
                                          <p:val>
                                            <p:strVal val="#ppt_y"/>
                                          </p:val>
                                        </p:tav>
                                      </p:tavLst>
                                    </p:anim>
                                  </p:childTnLst>
                                </p:cTn>
                              </p:par>
                            </p:childTnLst>
                          </p:cTn>
                        </p:par>
                      </p:childTnLst>
                    </p:cTn>
                  </p:par>
                  <p:par>
                    <p:cTn id="182" fill="hold">
                      <p:stCondLst>
                        <p:cond delay="indefinite"/>
                      </p:stCondLst>
                      <p:childTnLst>
                        <p:par>
                          <p:cTn id="183" fill="hold">
                            <p:stCondLst>
                              <p:cond delay="0"/>
                            </p:stCondLst>
                            <p:childTnLst>
                              <p:par>
                                <p:cTn id="184" presetID="2" presetClass="entr" presetSubtype="4" fill="hold" grpId="0" nodeType="clickEffect">
                                  <p:stCondLst>
                                    <p:cond delay="0"/>
                                  </p:stCondLst>
                                  <p:childTnLst>
                                    <p:set>
                                      <p:cBhvr>
                                        <p:cTn id="185" dur="1" fill="hold">
                                          <p:stCondLst>
                                            <p:cond delay="0"/>
                                          </p:stCondLst>
                                        </p:cTn>
                                        <p:tgtEl>
                                          <p:spTgt spid="45"/>
                                        </p:tgtEl>
                                        <p:attrNameLst>
                                          <p:attrName>style.visibility</p:attrName>
                                        </p:attrNameLst>
                                      </p:cBhvr>
                                      <p:to>
                                        <p:strVal val="visible"/>
                                      </p:to>
                                    </p:set>
                                    <p:anim calcmode="lin" valueType="num">
                                      <p:cBhvr additive="base">
                                        <p:cTn id="186" dur="500" fill="hold"/>
                                        <p:tgtEl>
                                          <p:spTgt spid="45"/>
                                        </p:tgtEl>
                                        <p:attrNameLst>
                                          <p:attrName>ppt_x</p:attrName>
                                        </p:attrNameLst>
                                      </p:cBhvr>
                                      <p:tavLst>
                                        <p:tav tm="0">
                                          <p:val>
                                            <p:strVal val="#ppt_x"/>
                                          </p:val>
                                        </p:tav>
                                        <p:tav tm="100000">
                                          <p:val>
                                            <p:strVal val="#ppt_x"/>
                                          </p:val>
                                        </p:tav>
                                      </p:tavLst>
                                    </p:anim>
                                    <p:anim calcmode="lin" valueType="num">
                                      <p:cBhvr additive="base">
                                        <p:cTn id="187"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par>
                    <p:cTn id="188" fill="hold">
                      <p:stCondLst>
                        <p:cond delay="indefinite"/>
                      </p:stCondLst>
                      <p:childTnLst>
                        <p:par>
                          <p:cTn id="189" fill="hold">
                            <p:stCondLst>
                              <p:cond delay="0"/>
                            </p:stCondLst>
                            <p:childTnLst>
                              <p:par>
                                <p:cTn id="190" presetID="2" presetClass="entr" presetSubtype="4" fill="hold" grpId="0" nodeType="clickEffect">
                                  <p:stCondLst>
                                    <p:cond delay="0"/>
                                  </p:stCondLst>
                                  <p:childTnLst>
                                    <p:set>
                                      <p:cBhvr>
                                        <p:cTn id="191" dur="1" fill="hold">
                                          <p:stCondLst>
                                            <p:cond delay="0"/>
                                          </p:stCondLst>
                                        </p:cTn>
                                        <p:tgtEl>
                                          <p:spTgt spid="42"/>
                                        </p:tgtEl>
                                        <p:attrNameLst>
                                          <p:attrName>style.visibility</p:attrName>
                                        </p:attrNameLst>
                                      </p:cBhvr>
                                      <p:to>
                                        <p:strVal val="visible"/>
                                      </p:to>
                                    </p:set>
                                    <p:anim calcmode="lin" valueType="num">
                                      <p:cBhvr additive="base">
                                        <p:cTn id="192" dur="500" fill="hold"/>
                                        <p:tgtEl>
                                          <p:spTgt spid="42"/>
                                        </p:tgtEl>
                                        <p:attrNameLst>
                                          <p:attrName>ppt_x</p:attrName>
                                        </p:attrNameLst>
                                      </p:cBhvr>
                                      <p:tavLst>
                                        <p:tav tm="0">
                                          <p:val>
                                            <p:strVal val="#ppt_x"/>
                                          </p:val>
                                        </p:tav>
                                        <p:tav tm="100000">
                                          <p:val>
                                            <p:strVal val="#ppt_x"/>
                                          </p:val>
                                        </p:tav>
                                      </p:tavLst>
                                    </p:anim>
                                    <p:anim calcmode="lin" valueType="num">
                                      <p:cBhvr additive="base">
                                        <p:cTn id="193" dur="500" fill="hold"/>
                                        <p:tgtEl>
                                          <p:spTgt spid="42"/>
                                        </p:tgtEl>
                                        <p:attrNameLst>
                                          <p:attrName>ppt_y</p:attrName>
                                        </p:attrNameLst>
                                      </p:cBhvr>
                                      <p:tavLst>
                                        <p:tav tm="0">
                                          <p:val>
                                            <p:strVal val="1+#ppt_h/2"/>
                                          </p:val>
                                        </p:tav>
                                        <p:tav tm="100000">
                                          <p:val>
                                            <p:strVal val="#ppt_y"/>
                                          </p:val>
                                        </p:tav>
                                      </p:tavLst>
                                    </p:anim>
                                  </p:childTnLst>
                                </p:cTn>
                              </p:par>
                            </p:childTnLst>
                          </p:cTn>
                        </p:par>
                      </p:childTnLst>
                    </p:cTn>
                  </p:par>
                  <p:par>
                    <p:cTn id="194" fill="hold">
                      <p:stCondLst>
                        <p:cond delay="indefinite"/>
                      </p:stCondLst>
                      <p:childTnLst>
                        <p:par>
                          <p:cTn id="195" fill="hold">
                            <p:stCondLst>
                              <p:cond delay="0"/>
                            </p:stCondLst>
                            <p:childTnLst>
                              <p:par>
                                <p:cTn id="196" presetID="2" presetClass="entr" presetSubtype="4" fill="hold" grpId="0" nodeType="clickEffect">
                                  <p:stCondLst>
                                    <p:cond delay="0"/>
                                  </p:stCondLst>
                                  <p:childTnLst>
                                    <p:set>
                                      <p:cBhvr>
                                        <p:cTn id="197" dur="1" fill="hold">
                                          <p:stCondLst>
                                            <p:cond delay="0"/>
                                          </p:stCondLst>
                                        </p:cTn>
                                        <p:tgtEl>
                                          <p:spTgt spid="43"/>
                                        </p:tgtEl>
                                        <p:attrNameLst>
                                          <p:attrName>style.visibility</p:attrName>
                                        </p:attrNameLst>
                                      </p:cBhvr>
                                      <p:to>
                                        <p:strVal val="visible"/>
                                      </p:to>
                                    </p:set>
                                    <p:anim calcmode="lin" valueType="num">
                                      <p:cBhvr additive="base">
                                        <p:cTn id="198" dur="500" fill="hold"/>
                                        <p:tgtEl>
                                          <p:spTgt spid="43"/>
                                        </p:tgtEl>
                                        <p:attrNameLst>
                                          <p:attrName>ppt_x</p:attrName>
                                        </p:attrNameLst>
                                      </p:cBhvr>
                                      <p:tavLst>
                                        <p:tav tm="0">
                                          <p:val>
                                            <p:strVal val="#ppt_x"/>
                                          </p:val>
                                        </p:tav>
                                        <p:tav tm="100000">
                                          <p:val>
                                            <p:strVal val="#ppt_x"/>
                                          </p:val>
                                        </p:tav>
                                      </p:tavLst>
                                    </p:anim>
                                    <p:anim calcmode="lin" valueType="num">
                                      <p:cBhvr additive="base">
                                        <p:cTn id="199" dur="500" fill="hold"/>
                                        <p:tgtEl>
                                          <p:spTgt spid="4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animBg="1"/>
      <p:bldP spid="7" grpId="0" animBg="1"/>
      <p:bldP spid="8" grpId="0" animBg="1"/>
      <p:bldP spid="12" grpId="0" animBg="1"/>
      <p:bldP spid="27" grpId="0"/>
      <p:bldP spid="28" grpId="0"/>
      <p:bldP spid="29" grpId="0"/>
      <p:bldP spid="31" grpId="0"/>
      <p:bldP spid="4" grpId="0"/>
      <p:bldP spid="19" grpId="0"/>
      <p:bldP spid="25" grpId="0"/>
      <p:bldP spid="34" grpId="0"/>
      <p:bldP spid="35" grpId="0"/>
      <p:bldP spid="36" grpId="0"/>
      <p:bldP spid="37" grpId="0"/>
      <p:bldP spid="38" grpId="0"/>
      <p:bldP spid="39" grpId="0" animBg="1"/>
      <p:bldP spid="40" grpId="0" animBg="1"/>
      <p:bldP spid="42" grpId="0"/>
      <p:bldP spid="43" grpId="0"/>
      <p:bldP spid="5" grpId="0"/>
      <p:bldP spid="11" grpId="0"/>
      <p:bldP spid="44" grpId="0" animBg="1"/>
      <p:bldP spid="26" grpId="0"/>
      <p:bldP spid="45" grpId="0"/>
    </p:bld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159</Words>
  <Application>Microsoft Macintosh PowerPoint</Application>
  <PresentationFormat>Benutzerdefiniert</PresentationFormat>
  <Paragraphs>31</Paragraphs>
  <Slides>1</Slides>
  <Notes>1</Notes>
  <HiddenSlides>0</HiddenSlides>
  <MMClips>0</MMClips>
  <ScaleCrop>false</ScaleCrop>
  <HeadingPairs>
    <vt:vector size="4" baseType="variant">
      <vt:variant>
        <vt:lpstr>Design</vt:lpstr>
      </vt:variant>
      <vt:variant>
        <vt:i4>1</vt:i4>
      </vt:variant>
      <vt:variant>
        <vt:lpstr>Folientitel</vt:lpstr>
      </vt:variant>
      <vt:variant>
        <vt:i4>1</vt:i4>
      </vt:variant>
    </vt:vector>
  </HeadingPairs>
  <TitlesOfParts>
    <vt:vector size="2" baseType="lpstr">
      <vt:lpstr>Office Theme</vt:lpstr>
      <vt:lpstr>      Eine Gärtnerei bestellt Humus vom Stadtgartenamt. Bei der zweiten Lieferung ist  der Gärtner anwesend und erfährt, dass noch 30 cbm gebraucht werden. Insgesamt stellt das Amt dann 45 cbm in Rechnung.  Wie viele cbm waren es bei der ersten Lieferung?</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Manfred Luft</dc:creator>
  <cp:lastModifiedBy>Georg Luft</cp:lastModifiedBy>
  <cp:revision>42</cp:revision>
  <cp:lastPrinted>2015-07-31T12:01:25Z</cp:lastPrinted>
  <dcterms:created xsi:type="dcterms:W3CDTF">2015-07-06T16:22:22Z</dcterms:created>
  <dcterms:modified xsi:type="dcterms:W3CDTF">2016-02-23T11:57:44Z</dcterms:modified>
</cp:coreProperties>
</file>