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In eine große Weinflasche gehen 3 l Wein.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eine Gartenparty kauft  Herr Durstig 8 solcher Flaschen.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viele l Wein kann </a:t>
            </a:r>
            <a:r>
              <a:rPr lang="de-DE" sz="180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er ausschenken?</a:t>
            </a: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149460" y="3419475"/>
            <a:ext cx="17368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dirty="0" smtClean="0"/>
              <a:t>der Flaschen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Inhalt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8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48287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 smtClean="0"/>
              <a:t>3 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/>
              <a:t>8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8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</a:t>
            </a:r>
            <a:r>
              <a:rPr lang="de-DE" dirty="0" smtClean="0"/>
              <a:t>: x = 3 l * 8;  = 24 l;</a:t>
            </a:r>
            <a:endParaRPr lang="de-DE" dirty="0" smtClean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In jede dieser Flaschen geht die gleiche Meine: Tabelle</a:t>
            </a:r>
            <a:endParaRPr lang="de-DE" sz="1600" dirty="0" smtClean="0"/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</a:t>
            </a:r>
          </a:p>
          <a:p>
            <a:r>
              <a:rPr lang="de-DE" dirty="0" smtClean="0"/>
              <a:t>Herr Durstig kann 24 l ausschenken.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In eine große Weinflasche gehen 3 l Wein. Für eine Gartenparty kauft  Herr Durstig 8 solcher Flaschen. Wie viele l Wein kann er ausschenken?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28</cp:revision>
  <cp:lastPrinted>2015-07-30T08:00:25Z</cp:lastPrinted>
  <dcterms:created xsi:type="dcterms:W3CDTF">2015-07-29T13:12:24Z</dcterms:created>
  <dcterms:modified xsi:type="dcterms:W3CDTF">2016-01-21T08:26:59Z</dcterms:modified>
</cp:coreProperties>
</file>