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51450" y="381444"/>
            <a:ext cx="9144000" cy="954087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Für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abgegebenes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Zahngold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werden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156 €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ausbezahlt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Den Unterlagen ist zu entnehmen, dass pro g Zahngold 12 € erstattet wurden.</a:t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Welches Gewicht Zahngold wurde berechnet?</a:t>
            </a: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429753" y="3460882"/>
            <a:ext cx="122933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638550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1g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601507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 g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13081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156 €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03801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12 €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193518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Jedes Gramm hat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6823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094323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2040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385960" y="5442398"/>
            <a:ext cx="3135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Es wurden 13 g berechnet.</a:t>
            </a:r>
            <a:endParaRPr lang="de-DE" b="1" dirty="0"/>
          </a:p>
        </p:txBody>
      </p:sp>
      <p:sp>
        <p:nvSpPr>
          <p:cNvPr id="30" name="Nach rechts gekrümmter Pfeil 29"/>
          <p:cNvSpPr/>
          <p:nvPr/>
        </p:nvSpPr>
        <p:spPr>
          <a:xfrm flipH="1">
            <a:off x="7434262" y="3833497"/>
            <a:ext cx="759256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cxnSp>
        <p:nvCxnSpPr>
          <p:cNvPr id="20" name="Gerade Verbindung mit Pfeil 19"/>
          <p:cNvCxnSpPr/>
          <p:nvPr/>
        </p:nvCxnSpPr>
        <p:spPr>
          <a:xfrm flipH="1">
            <a:off x="4643805" y="4286250"/>
            <a:ext cx="2727372" cy="1047694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Gerade Verbindung mit Pfeil 30"/>
          <p:cNvCxnSpPr/>
          <p:nvPr/>
        </p:nvCxnSpPr>
        <p:spPr>
          <a:xfrm flipH="1">
            <a:off x="4659087" y="4295775"/>
            <a:ext cx="3740844" cy="1038169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Gerade Verbindung mit Pfeil 33"/>
          <p:cNvCxnSpPr/>
          <p:nvPr/>
        </p:nvCxnSpPr>
        <p:spPr>
          <a:xfrm flipH="1" flipV="1">
            <a:off x="4191000" y="4427399"/>
            <a:ext cx="468087" cy="906545"/>
          </a:xfrm>
          <a:prstGeom prst="straightConnector1">
            <a:avLst/>
          </a:prstGeom>
          <a:ln w="1905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feld 41"/>
          <p:cNvSpPr txBox="1"/>
          <p:nvPr/>
        </p:nvSpPr>
        <p:spPr>
          <a:xfrm>
            <a:off x="8529637" y="3460882"/>
            <a:ext cx="258659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12 €  * x = 156 €;</a:t>
            </a:r>
          </a:p>
          <a:p>
            <a:r>
              <a:rPr lang="de-DE" dirty="0" smtClean="0"/>
              <a:t> x = 156 €  : </a:t>
            </a:r>
            <a:r>
              <a:rPr lang="de-DE" dirty="0"/>
              <a:t> </a:t>
            </a:r>
            <a:r>
              <a:rPr lang="de-DE" dirty="0" smtClean="0"/>
              <a:t>12 €; x = 13 ;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529637" y="2113185"/>
            <a:ext cx="28555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156 € : x = 12 €;</a:t>
            </a:r>
          </a:p>
          <a:p>
            <a:r>
              <a:rPr lang="de-DE" dirty="0"/>
              <a:t> </a:t>
            </a:r>
            <a:r>
              <a:rPr lang="de-DE" dirty="0" smtClean="0"/>
              <a:t>x = 156 €  :  12 €; x = 13;</a:t>
            </a:r>
            <a:endParaRPr lang="de-DE" dirty="0"/>
          </a:p>
        </p:txBody>
      </p:sp>
      <p:sp>
        <p:nvSpPr>
          <p:cNvPr id="44" name="Textfeld 43"/>
          <p:cNvSpPr txBox="1"/>
          <p:nvPr/>
        </p:nvSpPr>
        <p:spPr>
          <a:xfrm>
            <a:off x="8843401" y="2997657"/>
            <a:ext cx="17618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Oder:</a:t>
            </a:r>
            <a:endParaRPr lang="de-DE" dirty="0"/>
          </a:p>
        </p:txBody>
      </p:sp>
      <p:sp>
        <p:nvSpPr>
          <p:cNvPr id="45" name="Textfeld 44"/>
          <p:cNvSpPr txBox="1"/>
          <p:nvPr/>
        </p:nvSpPr>
        <p:spPr>
          <a:xfrm>
            <a:off x="7575176" y="5074024"/>
            <a:ext cx="363967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Das Ergebnis von x kommt in </a:t>
            </a:r>
            <a:r>
              <a:rPr lang="de-DE" smtClean="0"/>
              <a:t>das </a:t>
            </a:r>
            <a:r>
              <a:rPr lang="de-DE" smtClean="0"/>
              <a:t>Feld: Mehrheit/</a:t>
            </a:r>
            <a:r>
              <a:rPr lang="de-DE" dirty="0" smtClean="0"/>
              <a:t>Anzahl der….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16" grpId="0" animBg="1"/>
      <p:bldP spid="22" grpId="0" animBg="1"/>
      <p:bldP spid="23" grpId="0"/>
      <p:bldP spid="24" grpId="0"/>
      <p:bldP spid="25" grpId="0"/>
      <p:bldP spid="27" grpId="0"/>
      <p:bldP spid="28" grpId="0"/>
      <p:bldP spid="29" grpId="0"/>
      <p:bldP spid="21" grpId="0"/>
      <p:bldP spid="30" grpId="0" animBg="1"/>
      <p:bldP spid="42" grpId="0"/>
      <p:bldP spid="43" grpId="0"/>
      <p:bldP spid="44" grpId="0"/>
      <p:bldP spid="45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Macintosh PowerPoint</Application>
  <PresentationFormat>Benutzerdefiniert</PresentationFormat>
  <Paragraphs>28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Für abgegebenes Zahngold werden 156 € ausbezahlt. Den Unterlagen ist zu entnehmen, dass pro g Zahngold 12 € erstattet wurden. Welches Gewicht Zahngold wurde berechnet?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34</cp:revision>
  <cp:lastPrinted>2015-07-31T12:27:02Z</cp:lastPrinted>
  <dcterms:created xsi:type="dcterms:W3CDTF">2015-07-29T13:12:24Z</dcterms:created>
  <dcterms:modified xsi:type="dcterms:W3CDTF">2016-02-24T11:41:26Z</dcterms:modified>
</cp:coreProperties>
</file>