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84" y="-2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04.12.2015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641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04.12.2015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6276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04.12.2015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3961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04.12.2015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2646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04.12.2015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0050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04.12.2015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4221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04.12.2015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1690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04.12.2015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5266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04.12.2015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228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04.12.2015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9218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04.12.2015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6399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F8082-4426-4AFC-9937-7B4875A3B24F}" type="datetimeFigureOut">
              <a:rPr lang="de-DE" smtClean="0"/>
              <a:t>04.12.2015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6108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7762" y="91518"/>
            <a:ext cx="9144000" cy="954087"/>
          </a:xfrm>
        </p:spPr>
        <p:txBody>
          <a:bodyPr>
            <a:normAutofit/>
          </a:bodyPr>
          <a:lstStyle/>
          <a:p>
            <a:r>
              <a:rPr lang="de-DE" sz="1800" b="1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Text</a:t>
            </a:r>
            <a:r>
              <a:rPr lang="de-DE" sz="1800" dirty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/>
            </a:r>
            <a:br>
              <a:rPr lang="de-DE" sz="1800" dirty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</a:br>
            <a:endParaRPr lang="de-DE" sz="1800" b="1" dirty="0">
              <a:latin typeface="DejaVu Sans Light" panose="020B0203030804020204" pitchFamily="34" charset="0"/>
              <a:ea typeface="DejaVu Sans Light" panose="020B0203030804020204" pitchFamily="34" charset="0"/>
              <a:cs typeface="DejaVu Sans Light" panose="020B0203030804020204" pitchFamily="34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190625" y="2209800"/>
            <a:ext cx="9591675" cy="2981325"/>
          </a:xfrm>
        </p:spPr>
        <p:txBody>
          <a:bodyPr/>
          <a:lstStyle/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1218591" y="2815471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rechnen.</a:t>
            </a:r>
          </a:p>
        </p:txBody>
      </p:sp>
      <p:sp>
        <p:nvSpPr>
          <p:cNvPr id="5" name="Rechteck 4"/>
          <p:cNvSpPr/>
          <p:nvPr/>
        </p:nvSpPr>
        <p:spPr>
          <a:xfrm>
            <a:off x="3381375" y="377190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38137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4981575" y="3781425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500062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/>
          <p:cNvSpPr txBox="1"/>
          <p:nvPr/>
        </p:nvSpPr>
        <p:spPr>
          <a:xfrm>
            <a:off x="1524000" y="387191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Einheit</a:t>
            </a:r>
            <a:endParaRPr lang="de-DE" sz="1400" dirty="0"/>
          </a:p>
        </p:txBody>
      </p:sp>
      <p:sp>
        <p:nvSpPr>
          <p:cNvPr id="13" name="Textfeld 12"/>
          <p:cNvSpPr txBox="1"/>
          <p:nvPr/>
        </p:nvSpPr>
        <p:spPr>
          <a:xfrm>
            <a:off x="1524000" y="434685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Mehrheit</a:t>
            </a:r>
            <a:endParaRPr lang="de-DE" sz="1400" dirty="0"/>
          </a:p>
        </p:txBody>
      </p:sp>
      <p:sp>
        <p:nvSpPr>
          <p:cNvPr id="9" name="Textfeld 8"/>
          <p:cNvSpPr txBox="1"/>
          <p:nvPr/>
        </p:nvSpPr>
        <p:spPr>
          <a:xfrm>
            <a:off x="3340854" y="3419475"/>
            <a:ext cx="15454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Anzahl der…</a:t>
            </a:r>
            <a:endParaRPr lang="de-DE" sz="1400" dirty="0"/>
          </a:p>
        </p:txBody>
      </p:sp>
      <p:sp>
        <p:nvSpPr>
          <p:cNvPr id="14" name="Textfeld 13"/>
          <p:cNvSpPr txBox="1"/>
          <p:nvPr/>
        </p:nvSpPr>
        <p:spPr>
          <a:xfrm>
            <a:off x="5116749" y="3412312"/>
            <a:ext cx="1438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err="1" smtClean="0"/>
              <a:t>Preis</a:t>
            </a:r>
            <a:r>
              <a:rPr lang="de-DE" sz="1400" smtClean="0"/>
              <a:t>, Länge </a:t>
            </a:r>
            <a:r>
              <a:rPr lang="de-DE" sz="1400" dirty="0" smtClean="0"/>
              <a:t>usw.</a:t>
            </a:r>
            <a:r>
              <a:rPr lang="de-DE" sz="1400" dirty="0" smtClean="0"/>
              <a:t> </a:t>
            </a:r>
            <a:endParaRPr lang="de-DE" sz="1400" dirty="0"/>
          </a:p>
        </p:txBody>
      </p:sp>
      <p:sp>
        <p:nvSpPr>
          <p:cNvPr id="6" name="Textfeld 5"/>
          <p:cNvSpPr txBox="1"/>
          <p:nvPr/>
        </p:nvSpPr>
        <p:spPr>
          <a:xfrm>
            <a:off x="3638550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17" name="Textfeld 16"/>
          <p:cNvSpPr txBox="1"/>
          <p:nvPr/>
        </p:nvSpPr>
        <p:spPr>
          <a:xfrm>
            <a:off x="3638550" y="4347090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Zahl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5092629" y="4338973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19" name="Textfeld 18"/>
          <p:cNvSpPr txBox="1"/>
          <p:nvPr/>
        </p:nvSpPr>
        <p:spPr>
          <a:xfrm>
            <a:off x="5100637" y="3871912"/>
            <a:ext cx="1454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 </a:t>
            </a:r>
            <a:r>
              <a:rPr lang="de-DE" dirty="0" smtClean="0"/>
              <a:t> Zweite Zahl</a:t>
            </a:r>
            <a:endParaRPr lang="de-DE" dirty="0"/>
          </a:p>
        </p:txBody>
      </p:sp>
      <p:sp>
        <p:nvSpPr>
          <p:cNvPr id="7" name="Nach rechts gekrümmter Pfeil 6"/>
          <p:cNvSpPr/>
          <p:nvPr/>
        </p:nvSpPr>
        <p:spPr>
          <a:xfrm flipH="1">
            <a:off x="6658937" y="3840501"/>
            <a:ext cx="570538" cy="924555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0" name="Nach rechts gekrümmter Pfeil 19"/>
          <p:cNvSpPr/>
          <p:nvPr/>
        </p:nvSpPr>
        <p:spPr>
          <a:xfrm>
            <a:off x="2749682" y="3863553"/>
            <a:ext cx="573208" cy="864444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6" name="Ellipse 15"/>
          <p:cNvSpPr/>
          <p:nvPr/>
        </p:nvSpPr>
        <p:spPr>
          <a:xfrm>
            <a:off x="2481422" y="4021432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Ellipse 21"/>
          <p:cNvSpPr/>
          <p:nvPr/>
        </p:nvSpPr>
        <p:spPr>
          <a:xfrm>
            <a:off x="7042268" y="4055716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2580827" y="4025800"/>
            <a:ext cx="56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* </a:t>
            </a:r>
            <a:r>
              <a:rPr lang="de-DE" sz="1000" dirty="0" smtClean="0"/>
              <a:t>Zahl</a:t>
            </a:r>
            <a:endParaRPr lang="de-DE" sz="1000" dirty="0"/>
          </a:p>
        </p:txBody>
      </p:sp>
      <p:sp>
        <p:nvSpPr>
          <p:cNvPr id="24" name="Textfeld 23"/>
          <p:cNvSpPr txBox="1"/>
          <p:nvPr/>
        </p:nvSpPr>
        <p:spPr>
          <a:xfrm>
            <a:off x="7068486" y="4076909"/>
            <a:ext cx="802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* </a:t>
            </a:r>
            <a:r>
              <a:rPr lang="de-DE" sz="1000" dirty="0" smtClean="0"/>
              <a:t>Zahl</a:t>
            </a:r>
            <a:endParaRPr lang="de-DE" sz="1000" dirty="0"/>
          </a:p>
        </p:txBody>
      </p:sp>
      <p:sp>
        <p:nvSpPr>
          <p:cNvPr id="26" name="Textfeld 25"/>
          <p:cNvSpPr txBox="1"/>
          <p:nvPr/>
        </p:nvSpPr>
        <p:spPr>
          <a:xfrm>
            <a:off x="2657280" y="5010150"/>
            <a:ext cx="45721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Gleichung: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1218591" y="1083193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1218591" y="1678362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die gegebenen Zahlen ein.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1218591" y="2056300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 ( nur x, kein „Kästchen“ ).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1218591" y="2420409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zeichnen die Operatoren ( in Richtung zum x ).</a:t>
            </a:r>
          </a:p>
        </p:txBody>
      </p:sp>
      <p:sp>
        <p:nvSpPr>
          <p:cNvPr id="30" name="Textfeld 29"/>
          <p:cNvSpPr txBox="1"/>
          <p:nvPr/>
        </p:nvSpPr>
        <p:spPr>
          <a:xfrm>
            <a:off x="1046418" y="5845458"/>
            <a:ext cx="5389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</a:t>
            </a:r>
            <a:r>
              <a:rPr lang="de-DE" smtClean="0"/>
              <a:t>die Antwort</a:t>
            </a:r>
            <a:r>
              <a:rPr lang="de-DE"/>
              <a:t>: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8183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P spid="10" grpId="0" animBg="1"/>
      <p:bldP spid="11" grpId="0" animBg="1"/>
      <p:bldP spid="12" grpId="0" animBg="1"/>
      <p:bldP spid="8" grpId="0"/>
      <p:bldP spid="13" grpId="0"/>
      <p:bldP spid="9" grpId="0"/>
      <p:bldP spid="14" grpId="0"/>
      <p:bldP spid="6" grpId="0"/>
      <p:bldP spid="17" grpId="0"/>
      <p:bldP spid="18" grpId="0"/>
      <p:bldP spid="19" grpId="0"/>
      <p:bldP spid="7" grpId="0" animBg="1"/>
      <p:bldP spid="20" grpId="0" animBg="1"/>
      <p:bldP spid="16" grpId="0" animBg="1"/>
      <p:bldP spid="22" grpId="0" animBg="1"/>
      <p:bldP spid="23" grpId="0"/>
      <p:bldP spid="24" grpId="0"/>
      <p:bldP spid="26" grpId="0"/>
      <p:bldP spid="25" grpId="0"/>
      <p:bldP spid="27" grpId="0"/>
      <p:bldP spid="28" grpId="0"/>
      <p:bldP spid="29" grpId="0"/>
      <p:bldP spid="3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65</Words>
  <Application>Microsoft Office PowerPoint</Application>
  <PresentationFormat>Benutzerdefiniert</PresentationFormat>
  <Paragraphs>23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Text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 </cp:lastModifiedBy>
  <cp:revision>26</cp:revision>
  <cp:lastPrinted>2015-07-30T08:00:25Z</cp:lastPrinted>
  <dcterms:created xsi:type="dcterms:W3CDTF">2015-07-29T13:12:24Z</dcterms:created>
  <dcterms:modified xsi:type="dcterms:W3CDTF">2015-12-04T18:21:01Z</dcterms:modified>
</cp:coreProperties>
</file>