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Ein Fliesenleger schafft an einem Vormittag 34 qm.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Am Nachmittag legt er noch 13 qm. Dann ist diese Wand fertig.</a:t>
            </a:r>
            <a:b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 smtClean="0">
                <a:latin typeface="Iskoola Pota" panose="020B0502040204020203" pitchFamily="34" charset="0"/>
                <a:cs typeface="Iskoola Pota" panose="020B0502040204020203" pitchFamily="34" charset="0"/>
              </a:rPr>
              <a:t>Welche Gesamtfläche hat sie?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46273" y="3299304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Vormittag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9304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Nachmittag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Gesamtfläche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73161" y="444621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2884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Vormittag und Nachmittag: Rechenbaum  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2884" y="1719331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2884" y="2037777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270750" y="3696649"/>
            <a:ext cx="8540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34 qm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495807" y="3696649"/>
            <a:ext cx="9064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 qm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5012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2884" y="235622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765054" y="2371200"/>
            <a:ext cx="309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34 qm + 13 qm = 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34 qm + 13 qm = 47 qm;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765054" y="3290198"/>
            <a:ext cx="36975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34 qm + 13 qm = x;</a:t>
            </a:r>
          </a:p>
          <a:p>
            <a:r>
              <a:rPr lang="de-DE" dirty="0"/>
              <a:t> </a:t>
            </a:r>
            <a:r>
              <a:rPr lang="de-DE" dirty="0" smtClean="0"/>
              <a:t>     x = 47 qm;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963976" y="2485771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2884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2884" y="6281982"/>
            <a:ext cx="63073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Die Wand hat eine Gesamtfläche von 47 qm.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902884" y="5943600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Fliesenleger schafft an einem Vormittag 34 qm. Am Nachmittag legt er noch 13 qm. Dann ist diese Wand fertig. Welche Gesamtfläche hat sie?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cp:lastPrinted>2015-07-31T12:20:38Z</cp:lastPrinted>
  <dcterms:created xsi:type="dcterms:W3CDTF">2015-07-06T16:22:22Z</dcterms:created>
  <dcterms:modified xsi:type="dcterms:W3CDTF">2016-02-23T11:49:14Z</dcterms:modified>
</cp:coreProperties>
</file>