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560922"/>
            <a:ext cx="9144000" cy="954087"/>
          </a:xfrm>
        </p:spPr>
        <p:txBody>
          <a:bodyPr>
            <a:noAutofit/>
          </a:bodyPr>
          <a:lstStyle/>
          <a:p>
            <a:r>
              <a:rPr lang="de-DE" sz="1800" b="1" dirty="0"/>
              <a:t>Jan hat 36 neue Briefmarken bekommen. Er möchte sie gleichmäßig verteilt auf den </a:t>
            </a:r>
            <a:r>
              <a:rPr lang="de-DE" sz="1800" b="1" dirty="0" smtClean="0"/>
              <a:t>restlichen 4 </a:t>
            </a:r>
            <a:r>
              <a:rPr lang="de-DE" sz="1800" b="1" dirty="0"/>
              <a:t>Seiten des Briefmarkenalbums unterbringen. </a:t>
            </a:r>
            <a:r>
              <a:rPr lang="de-DE" sz="1800" dirty="0"/>
              <a:t/>
            </a:r>
            <a:br>
              <a:rPr lang="de-DE" sz="1800" dirty="0"/>
            </a:br>
            <a:r>
              <a:rPr lang="de-DE" sz="1800" b="1" dirty="0"/>
              <a:t>Wie viele Briefmarken kommen dann auf eine Seite?</a:t>
            </a:r>
            <a:r>
              <a:rPr lang="de-DE" sz="1800" dirty="0"/>
              <a:t/>
            </a:r>
            <a:br>
              <a:rPr lang="de-DE" sz="1800" dirty="0"/>
            </a:br>
            <a:endParaRPr lang="de-DE" sz="18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340854" y="3419475"/>
            <a:ext cx="154547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</a:t>
            </a:r>
            <a:r>
              <a:rPr lang="de-DE" sz="1400" smtClean="0"/>
              <a:t>der Seiten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Briefmarken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21374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21374" y="4347090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17497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36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17497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rot="11056851" flipH="1">
            <a:off x="2688678" y="3775731"/>
            <a:ext cx="620778" cy="864444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2364192" y="4012690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2416618" y="4011994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:4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16142" y="4028966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:4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57280" y="5010150"/>
            <a:ext cx="457219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36 : 4 = x; x = 36 : 4; x = 9;</a:t>
            </a:r>
          </a:p>
          <a:p>
            <a:r>
              <a:rPr lang="de-DE" dirty="0" smtClean="0"/>
              <a:t>Oder:        x = 36 : 4; x = 9</a:t>
            </a:r>
            <a:endParaRPr lang="de-DE" dirty="0"/>
          </a:p>
        </p:txBody>
      </p:sp>
      <p:sp>
        <p:nvSpPr>
          <p:cNvPr id="15" name="Textfeld 14"/>
          <p:cNvSpPr txBox="1"/>
          <p:nvPr/>
        </p:nvSpPr>
        <p:spPr>
          <a:xfrm>
            <a:off x="1218591" y="6025009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mtClean="0"/>
              <a:t>Auf </a:t>
            </a:r>
            <a:r>
              <a:rPr lang="de-DE" b="1" dirty="0" smtClean="0"/>
              <a:t>eine Seite kommen 9 Briefmarken.</a:t>
            </a:r>
            <a:endParaRPr lang="de-DE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1039020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auf jede Seite des Albums gleich viele Briefmarken kommen,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8548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2881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721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(in </a:t>
            </a:r>
            <a:r>
              <a:rPr lang="de-DE" sz="1600" dirty="0" smtClean="0"/>
              <a:t>Richtung zum </a:t>
            </a:r>
            <a:r>
              <a:rPr lang="de-DE" sz="1600" dirty="0" smtClean="0"/>
              <a:t>x)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749855"/>
            <a:ext cx="27214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132</Words>
  <Application>Microsoft Macintosh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Jan hat 36 neue Briefmarken bekommen. Er möchte sie gleichmäßig verteilt auf den restlichen 4 Seiten des Briefmarkenalbums unterbringen.  Wie viele Briefmarken kommen dann auf eine Seite?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23</cp:revision>
  <cp:lastPrinted>2015-07-31T12:11:08Z</cp:lastPrinted>
  <dcterms:created xsi:type="dcterms:W3CDTF">2015-07-29T13:12:24Z</dcterms:created>
  <dcterms:modified xsi:type="dcterms:W3CDTF">2016-02-23T12:47:28Z</dcterms:modified>
</cp:coreProperties>
</file>