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12414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eine Torte braucht man 6 Eier.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Konditor Mehlstaub möchte 7 Torten für eine Hochzeitsfeier backen.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viele Eier braucht er?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46418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Torten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Eier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45105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45105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36314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7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7" y="4081462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7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* 7 = x; x = 6 * 7 ; x = 42</a:t>
            </a:r>
          </a:p>
          <a:p>
            <a:r>
              <a:rPr lang="de-DE" dirty="0" smtClean="0"/>
              <a:t>Oder:       x </a:t>
            </a:r>
            <a:r>
              <a:rPr lang="de-DE" smtClean="0"/>
              <a:t>= 7 * 6 ; </a:t>
            </a:r>
            <a:r>
              <a:rPr lang="de-DE" dirty="0" smtClean="0"/>
              <a:t>x = 42;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46418" y="6214790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Konditor Mehlstaub braucht 42 Eier.</a:t>
            </a:r>
            <a:endParaRPr lang="de-DE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1046418" y="133170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man für jede Torte gleich viel Eier braucht,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0264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07358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4453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</a:t>
            </a:r>
            <a:r>
              <a:rPr lang="de-DE" sz="1600" smtClean="0"/>
              <a:t>Operatoren </a:t>
            </a:r>
            <a:r>
              <a:rPr lang="de-DE" sz="1600" smtClean="0"/>
              <a:t>(in </a:t>
            </a:r>
            <a:r>
              <a:rPr lang="de-DE" sz="1600" dirty="0" smtClean="0"/>
              <a:t>Richtung </a:t>
            </a:r>
            <a:r>
              <a:rPr lang="de-DE" sz="1600" smtClean="0"/>
              <a:t>zum </a:t>
            </a:r>
            <a:r>
              <a:rPr lang="de-DE" sz="160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Antwort..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7790328" y="2984748"/>
            <a:ext cx="32387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Jedes Feld der Tabelle wird in diesem </a:t>
            </a:r>
            <a:r>
              <a:rPr lang="de-DE" dirty="0" smtClean="0"/>
              <a:t>Kapitel </a:t>
            </a:r>
            <a:r>
              <a:rPr lang="de-DE" dirty="0" smtClean="0"/>
              <a:t>XIII</a:t>
            </a:r>
          </a:p>
          <a:p>
            <a:r>
              <a:rPr lang="de-DE" dirty="0"/>
              <a:t>e</a:t>
            </a:r>
            <a:r>
              <a:rPr lang="de-DE" dirty="0" smtClean="0"/>
              <a:t>inzeln eingeflogen.</a:t>
            </a:r>
          </a:p>
          <a:p>
            <a:r>
              <a:rPr lang="de-DE" dirty="0" smtClean="0"/>
              <a:t>Es kann natürlich eine  ganze „Tabelle“ auf einmal eingeflogen werden </a:t>
            </a:r>
            <a:r>
              <a:rPr lang="de-DE" dirty="0" smtClean="0"/>
              <a:t>(bei </a:t>
            </a:r>
            <a:r>
              <a:rPr lang="de-DE" dirty="0" smtClean="0"/>
              <a:t>den komplexen Aufgaben wird das so gehandhabt!).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3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Microsoft Macintosh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eine Torte braucht man 6 Eier. Konditor Mehlstaub möchte 7 Torten für eine Hochzeitsfeier backen. Wie viele Eier braucht er?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2015-07-30T08:00:25Z</cp:lastPrinted>
  <dcterms:created xsi:type="dcterms:W3CDTF">2015-07-29T13:12:24Z</dcterms:created>
  <dcterms:modified xsi:type="dcterms:W3CDTF">2016-02-23T12:43:34Z</dcterms:modified>
</cp:coreProperties>
</file>