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53832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 smtClean="0"/>
              <a:t>In einer Mosterei wird  Apfelsaft in „Saftboxen“ angeboten.</a:t>
            </a:r>
            <a:br>
              <a:rPr lang="de-DE" sz="1800" b="1" dirty="0" smtClean="0"/>
            </a:br>
            <a:r>
              <a:rPr lang="de-DE" sz="1800" b="1" dirty="0" smtClean="0"/>
              <a:t>Es stehen verschiedene Größen zur Auswahl:</a:t>
            </a:r>
            <a:br>
              <a:rPr lang="de-DE" sz="1800" b="1" dirty="0" smtClean="0"/>
            </a:br>
            <a:r>
              <a:rPr lang="de-DE" sz="1800" b="1" dirty="0" smtClean="0"/>
              <a:t>Ein 3 l Saftbox kostet 6,90 €</a:t>
            </a:r>
            <a:r>
              <a:rPr lang="de-DE" sz="1800" b="1" dirty="0" smtClean="0"/>
              <a:t>, eine </a:t>
            </a:r>
            <a:r>
              <a:rPr lang="de-DE" sz="1800" b="1" dirty="0" smtClean="0"/>
              <a:t>5 l Saftbox kostet 8,50 € und  eine 10 l Saftbox kostet  16,50 l.</a:t>
            </a:r>
            <a:br>
              <a:rPr lang="de-DE" sz="1800" b="1" dirty="0" smtClean="0"/>
            </a:br>
            <a:r>
              <a:rPr lang="de-DE" sz="1800" b="1" dirty="0" smtClean="0"/>
              <a:t>Vergleiche!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0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rechnen: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l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 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7659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 l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7659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 l 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4996001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6,90 €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49109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3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3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x = 6,90 € : 3;  = 2,30 €;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0" y="146976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Jeder l in einer  bestimmten Saftbox  hat den gleichen Preis: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0" y="1806189"/>
            <a:ext cx="96735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</a:t>
            </a:r>
            <a:r>
              <a:rPr lang="de-DE" sz="1600" dirty="0" smtClean="0"/>
              <a:t>. (Im </a:t>
            </a:r>
            <a:r>
              <a:rPr lang="de-DE" sz="1600" dirty="0" smtClean="0"/>
              <a:t>Gegensatz zur </a:t>
            </a:r>
            <a:r>
              <a:rPr lang="de-DE" sz="1600" dirty="0" smtClean="0"/>
              <a:t>Excel </a:t>
            </a:r>
            <a:r>
              <a:rPr lang="de-DE" sz="1600" dirty="0" smtClean="0"/>
              <a:t>Version wird hier nur eine Größe verwendet!)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0" y="2142617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0" y="247904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0" y="5749855"/>
            <a:ext cx="46122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Ein l in der 3-l Saftbox kostet 2,30 €.</a:t>
            </a:r>
            <a:endParaRPr lang="de-DE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5906256" y="5585012"/>
            <a:ext cx="5756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Berechne ebenso die l-Preise in einer 5 l </a:t>
            </a:r>
            <a:r>
              <a:rPr lang="de-DE" dirty="0" smtClean="0"/>
              <a:t>bzw. </a:t>
            </a:r>
            <a:r>
              <a:rPr lang="de-DE" dirty="0" smtClean="0"/>
              <a:t>10 l Saftbox!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Macintosh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In einer Mosterei wird  Apfelsaft in „Saftboxen“ angeboten. Es stehen verschiedene Größen zur Auswahl: Ein 3 l Saftbox kostet 6,90 €, eine 5 l Saftbox kostet 8,50 € und  eine 10 l Saftbox kostet  16,50 l. Vergleiche!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2015-07-31T12:11:08Z</cp:lastPrinted>
  <dcterms:created xsi:type="dcterms:W3CDTF">2015-07-29T13:12:24Z</dcterms:created>
  <dcterms:modified xsi:type="dcterms:W3CDTF">2016-02-24T11:34:53Z</dcterms:modified>
</cp:coreProperties>
</file>