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de-DE" sz="1800" dirty="0" smtClean="0">
                <a:cs typeface="Aharoni" panose="02010803020104030203" pitchFamily="2" charset="-79"/>
              </a:rPr>
              <a:t>Herr Fertig kauft für sich und seine Familie ein Haus.</a:t>
            </a:r>
            <a:br>
              <a:rPr lang="de-DE" sz="1800" dirty="0" smtClean="0">
                <a:cs typeface="Aharoni" panose="02010803020104030203" pitchFamily="2" charset="-79"/>
              </a:rPr>
            </a:br>
            <a:r>
              <a:rPr lang="de-DE" sz="1800" dirty="0" smtClean="0">
                <a:cs typeface="Aharoni" panose="02010803020104030203" pitchFamily="2" charset="-79"/>
              </a:rPr>
              <a:t>Er hatte geplant, es in 20 Jahren abzubezahlen.</a:t>
            </a:r>
            <a:br>
              <a:rPr lang="de-DE" sz="1800" dirty="0" smtClean="0">
                <a:cs typeface="Aharoni" panose="02010803020104030203" pitchFamily="2" charset="-79"/>
              </a:rPr>
            </a:br>
            <a:r>
              <a:rPr lang="de-DE" sz="1800" dirty="0" smtClean="0">
                <a:cs typeface="Aharoni" panose="02010803020104030203" pitchFamily="2" charset="-79"/>
              </a:rPr>
              <a:t>Durch eine Erbschaft kann er eine Sonderzahlung leisten und ist 6 Jahre früher</a:t>
            </a:r>
            <a:br>
              <a:rPr lang="de-DE" sz="1800" dirty="0" smtClean="0">
                <a:cs typeface="Aharoni" panose="02010803020104030203" pitchFamily="2" charset="-79"/>
              </a:rPr>
            </a:br>
            <a:r>
              <a:rPr lang="de-DE" sz="1800" dirty="0" smtClean="0">
                <a:cs typeface="Aharoni" panose="02010803020104030203" pitchFamily="2" charset="-79"/>
              </a:rPr>
              <a:t>fertig. Nach wie vielen Jahren ist </a:t>
            </a:r>
            <a:r>
              <a:rPr lang="de-DE" sz="1800" smtClean="0">
                <a:cs typeface="Aharoni" panose="02010803020104030203" pitchFamily="2" charset="-79"/>
              </a:rPr>
              <a:t>er schuldenfrei?</a:t>
            </a: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881405" y="3294316"/>
            <a:ext cx="168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geplant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995169" y="3294316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früher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891089" y="5438775"/>
            <a:ext cx="18634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schuldenfrei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432552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Jahre früher: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 J 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505789" y="3734034"/>
            <a:ext cx="660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J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81078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93781" y="2349406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20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6 =  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; 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20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6 = 14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93781" y="3120347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20 </a:t>
            </a:r>
            <a:r>
              <a:rPr lang="de-DE" dirty="0" smtClean="0"/>
              <a:t>- </a:t>
            </a:r>
            <a:r>
              <a:rPr lang="de-DE" dirty="0" smtClean="0"/>
              <a:t>6 = x; x = 14;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193681" y="2476363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1073881" y="5963816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3323862" y="5929615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Herr Fertig ist nach 14 Jahren schuldenfrei.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Herr Fertig kauft für sich und seine Familie ein Haus. Er hatte geplant, es in 20 Jahren abzubezahlen. Durch eine Erbschaft kann er eine Sonderzahlung leisten und ist 6 Jahre früher fertig. Nach wie vielen Jahren ist er schuldenfrei?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dcterms:created xsi:type="dcterms:W3CDTF">2015-07-06T16:22:22Z</dcterms:created>
  <dcterms:modified xsi:type="dcterms:W3CDTF">2016-02-23T12:18:18Z</dcterms:modified>
</cp:coreProperties>
</file>