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Lucida Calligraphy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Während einer Wintersaison werden aus einem kleinen Heizöltank </a:t>
            </a:r>
            <a:br>
              <a:rPr lang="de-DE" sz="1800" dirty="0" smtClean="0">
                <a:latin typeface="Lucida Calligraphy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800" dirty="0" smtClean="0">
                <a:latin typeface="Lucida Calligraphy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300 l verbraucht. Die Messuhr zeigt eine Restmenge von 200 l an.</a:t>
            </a:r>
            <a:br>
              <a:rPr lang="de-DE" sz="1800" dirty="0" smtClean="0">
                <a:latin typeface="Lucida Calligraphy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800" dirty="0" smtClean="0">
                <a:latin typeface="Lucida Calligraphy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 viele l waren vor der Wintersaison im Tank?  </a:t>
            </a:r>
            <a:endParaRPr lang="de-DE" sz="1800" dirty="0">
              <a:latin typeface="Lucida Calligraphy" panose="03010101010101010101" pitchFamily="66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81920" y="3321722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Vor der Wintersaison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21722"/>
            <a:ext cx="221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Werden verbraucht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5131" y="4373266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365996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Werden verbraucht: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0815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50320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64560" y="3730141"/>
            <a:ext cx="74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461387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   - 300 l = 200 l; 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500 l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300 l = 200 l; 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461387" y="3264736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</a:t>
            </a:r>
            <a:r>
              <a:rPr lang="de-DE" dirty="0" smtClean="0"/>
              <a:t>- </a:t>
            </a:r>
            <a:r>
              <a:rPr lang="de-DE" dirty="0" smtClean="0"/>
              <a:t>300 l = </a:t>
            </a:r>
            <a:r>
              <a:rPr lang="de-DE" dirty="0" smtClean="0"/>
              <a:t>200 l </a:t>
            </a:r>
            <a:r>
              <a:rPr lang="de-DE" dirty="0" smtClean="0"/>
              <a:t>/ + 300 l ;</a:t>
            </a:r>
          </a:p>
          <a:p>
            <a:r>
              <a:rPr lang="de-DE" dirty="0"/>
              <a:t> </a:t>
            </a:r>
            <a:r>
              <a:rPr lang="de-DE" dirty="0" smtClean="0"/>
              <a:t>     x = 200 l + 300 l; x = 500 l;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01445" y="25152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27139" y="599656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7" y="6302370"/>
            <a:ext cx="493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Vor der Wintersaison waren 500 Liter im Tank.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19944" y="5073511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200 l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</a:t>
            </a:r>
            <a:r>
              <a:rPr lang="de-DE" dirty="0" smtClean="0"/>
              <a:t>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 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99473"/>
            <a:ext cx="93098" cy="3604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12150" y="4426682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 x </a:t>
            </a:r>
            <a:r>
              <a:rPr lang="de-DE" b="1" dirty="0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300 l = 200 l; U: 200 l + 300 l = x ; x = 200 l + 300 </a:t>
            </a:r>
            <a:r>
              <a:rPr lang="de-DE" b="1" dirty="0" smtClean="0">
                <a:solidFill>
                  <a:srgbClr val="FF0000"/>
                </a:solidFill>
              </a:rPr>
              <a:t>l </a:t>
            </a:r>
            <a:r>
              <a:rPr lang="de-DE" b="1" dirty="0" smtClean="0">
                <a:solidFill>
                  <a:srgbClr val="FF0000"/>
                </a:solidFill>
              </a:rPr>
              <a:t>= 500 l;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229381" y="5436302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Restmenge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Macintosh PowerPoint</Application>
  <PresentationFormat>Benutzerdefiniert</PresentationFormat>
  <Paragraphs>27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Während einer Wintersaison werden aus einem kleinen Heizöltank  300 l verbraucht. Die Messuhr zeigt eine Restmenge von 200 l an. Wie viele l waren vor der Wintersaison im Tank?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39</cp:revision>
  <cp:lastPrinted>2015-07-31T12:17:00Z</cp:lastPrinted>
  <dcterms:created xsi:type="dcterms:W3CDTF">2015-07-06T16:22:22Z</dcterms:created>
  <dcterms:modified xsi:type="dcterms:W3CDTF">2016-02-22T16:11:27Z</dcterms:modified>
</cp:coreProperties>
</file>