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12192000" cy="6858000"/>
  <p:notesSz cx="6858000" cy="9945688"/>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abschnitt" id="{AD09D68B-E2D6-4E9C-B896-EFECCBC36BEA}">
          <p14:sldIdLst>
            <p14:sldId id="256"/>
          </p14:sldIdLst>
        </p14:section>
        <p14:section name="Abschnitt ohne Titel" id="{2F1433B4-6CE6-47FA-9750-2BAFAC222B87}">
          <p14:sldIdLst/>
        </p14:section>
        <p14:section name="Abschnitt ohne Titel" id="{5C319648-F0D5-4B86-9FE2-0CD5E3FE9972}">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107" d="100"/>
          <a:sy n="107" d="100"/>
        </p:scale>
        <p:origin x="138" y="2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99012"/>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99012"/>
          </a:xfrm>
          <a:prstGeom prst="rect">
            <a:avLst/>
          </a:prstGeom>
        </p:spPr>
        <p:txBody>
          <a:bodyPr vert="horz" lIns="91440" tIns="45720" rIns="91440" bIns="45720" rtlCol="0"/>
          <a:lstStyle>
            <a:lvl1pPr algn="r">
              <a:defRPr sz="1200"/>
            </a:lvl1pPr>
          </a:lstStyle>
          <a:p>
            <a:fld id="{1619631A-88EB-43C1-9F17-DD80D098672C}" type="datetimeFigureOut">
              <a:rPr lang="de-DE" smtClean="0"/>
              <a:t>24.02.2016</a:t>
            </a:fld>
            <a:endParaRPr lang="de-DE"/>
          </a:p>
        </p:txBody>
      </p:sp>
      <p:sp>
        <p:nvSpPr>
          <p:cNvPr id="4" name="Folienbildplatzhalter 3"/>
          <p:cNvSpPr>
            <a:spLocks noGrp="1" noRot="1" noChangeAspect="1"/>
          </p:cNvSpPr>
          <p:nvPr>
            <p:ph type="sldImg" idx="2"/>
          </p:nvPr>
        </p:nvSpPr>
        <p:spPr>
          <a:xfrm>
            <a:off x="444500" y="1243013"/>
            <a:ext cx="5969000" cy="3357562"/>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786362"/>
            <a:ext cx="5486400" cy="3916115"/>
          </a:xfrm>
          <a:prstGeom prst="rect">
            <a:avLst/>
          </a:prstGeom>
        </p:spPr>
        <p:txBody>
          <a:bodyPr vert="horz" lIns="91440" tIns="45720" rIns="91440" bIns="4572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9446678"/>
            <a:ext cx="2971800" cy="499011"/>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9446678"/>
            <a:ext cx="2971800" cy="499011"/>
          </a:xfrm>
          <a:prstGeom prst="rect">
            <a:avLst/>
          </a:prstGeom>
        </p:spPr>
        <p:txBody>
          <a:bodyPr vert="horz" lIns="91440" tIns="45720" rIns="91440" bIns="45720" rtlCol="0" anchor="b"/>
          <a:lstStyle>
            <a:lvl1pPr algn="r">
              <a:defRPr sz="1200"/>
            </a:lvl1pPr>
          </a:lstStyle>
          <a:p>
            <a:fld id="{579354B5-F3B4-43A1-915E-AD66A1C023CA}" type="slidenum">
              <a:rPr lang="de-DE" smtClean="0"/>
              <a:t>‹Nr.›</a:t>
            </a:fld>
            <a:endParaRPr lang="de-DE"/>
          </a:p>
        </p:txBody>
      </p:sp>
    </p:spTree>
    <p:extLst>
      <p:ext uri="{BB962C8B-B14F-4D97-AF65-F5344CB8AC3E}">
        <p14:creationId xmlns:p14="http://schemas.microsoft.com/office/powerpoint/2010/main" val="19893245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579354B5-F3B4-43A1-915E-AD66A1C023CA}" type="slidenum">
              <a:rPr lang="de-DE" smtClean="0"/>
              <a:t>1</a:t>
            </a:fld>
            <a:endParaRPr lang="de-DE"/>
          </a:p>
        </p:txBody>
      </p:sp>
    </p:spTree>
    <p:extLst>
      <p:ext uri="{BB962C8B-B14F-4D97-AF65-F5344CB8AC3E}">
        <p14:creationId xmlns:p14="http://schemas.microsoft.com/office/powerpoint/2010/main" val="24146283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a:t>Titelmasterformat durch Klicken bearbeiten</a:t>
            </a:r>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p>
        </p:txBody>
      </p:sp>
      <p:sp>
        <p:nvSpPr>
          <p:cNvPr id="4" name="Datumsplatzhalter 3"/>
          <p:cNvSpPr>
            <a:spLocks noGrp="1"/>
          </p:cNvSpPr>
          <p:nvPr>
            <p:ph type="dt" sz="half" idx="10"/>
          </p:nvPr>
        </p:nvSpPr>
        <p:spPr/>
        <p:txBody>
          <a:bodyPr/>
          <a:lstStyle/>
          <a:p>
            <a:fld id="{B1AFCEF6-ED52-4FD0-A1CD-9EB30A3C10BE}" type="datetimeFigureOut">
              <a:rPr lang="de-DE" smtClean="0"/>
              <a:t>24.02.2016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3705963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B1AFCEF6-ED52-4FD0-A1CD-9EB30A3C10BE}" type="datetimeFigureOut">
              <a:rPr lang="de-DE" smtClean="0"/>
              <a:t>24.02.2016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2394711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B1AFCEF6-ED52-4FD0-A1CD-9EB30A3C10BE}" type="datetimeFigureOut">
              <a:rPr lang="de-DE" smtClean="0"/>
              <a:t>24.02.2016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9862169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B1AFCEF6-ED52-4FD0-A1CD-9EB30A3C10BE}" type="datetimeFigureOut">
              <a:rPr lang="de-DE" smtClean="0"/>
              <a:t>24.02.2016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76435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a:t>Titelmasterformat durch Klicken bearbeiten</a:t>
            </a:r>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Textmasterformat bearbeiten</a:t>
            </a:r>
          </a:p>
        </p:txBody>
      </p:sp>
      <p:sp>
        <p:nvSpPr>
          <p:cNvPr id="4" name="Datumsplatzhalter 3"/>
          <p:cNvSpPr>
            <a:spLocks noGrp="1"/>
          </p:cNvSpPr>
          <p:nvPr>
            <p:ph type="dt" sz="half" idx="10"/>
          </p:nvPr>
        </p:nvSpPr>
        <p:spPr/>
        <p:txBody>
          <a:bodyPr/>
          <a:lstStyle/>
          <a:p>
            <a:fld id="{B1AFCEF6-ED52-4FD0-A1CD-9EB30A3C10BE}" type="datetimeFigureOut">
              <a:rPr lang="de-DE" smtClean="0"/>
              <a:t>24.02.2016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646585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838200" y="1825625"/>
            <a:ext cx="5181600" cy="435133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6172200" y="1825625"/>
            <a:ext cx="5181600" cy="435133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p>
            <a:fld id="{B1AFCEF6-ED52-4FD0-A1CD-9EB30A3C10BE}" type="datetimeFigureOut">
              <a:rPr lang="de-DE" smtClean="0"/>
              <a:t>24.02.2016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684543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a:t>Titelmasterformat durch Klicken bearbeiten</a:t>
            </a:r>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p:txBody>
          <a:bodyPr/>
          <a:lstStyle/>
          <a:p>
            <a:fld id="{B1AFCEF6-ED52-4FD0-A1CD-9EB30A3C10BE}" type="datetimeFigureOut">
              <a:rPr lang="de-DE" smtClean="0"/>
              <a:t>24.02.2016</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28491089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B1AFCEF6-ED52-4FD0-A1CD-9EB30A3C10BE}" type="datetimeFigureOut">
              <a:rPr lang="de-DE" smtClean="0"/>
              <a:t>24.02.2016</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5316645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B1AFCEF6-ED52-4FD0-A1CD-9EB30A3C10BE}" type="datetimeFigureOut">
              <a:rPr lang="de-DE" smtClean="0"/>
              <a:t>24.02.2016</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24484794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Datumsplatzhalter 4"/>
          <p:cNvSpPr>
            <a:spLocks noGrp="1"/>
          </p:cNvSpPr>
          <p:nvPr>
            <p:ph type="dt" sz="half" idx="10"/>
          </p:nvPr>
        </p:nvSpPr>
        <p:spPr/>
        <p:txBody>
          <a:bodyPr/>
          <a:lstStyle/>
          <a:p>
            <a:fld id="{B1AFCEF6-ED52-4FD0-A1CD-9EB30A3C10BE}" type="datetimeFigureOut">
              <a:rPr lang="de-DE" smtClean="0"/>
              <a:t>24.02.2016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459290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Datumsplatzhalter 4"/>
          <p:cNvSpPr>
            <a:spLocks noGrp="1"/>
          </p:cNvSpPr>
          <p:nvPr>
            <p:ph type="dt" sz="half" idx="10"/>
          </p:nvPr>
        </p:nvSpPr>
        <p:spPr/>
        <p:txBody>
          <a:bodyPr/>
          <a:lstStyle/>
          <a:p>
            <a:fld id="{B1AFCEF6-ED52-4FD0-A1CD-9EB30A3C10BE}" type="datetimeFigureOut">
              <a:rPr lang="de-DE" smtClean="0"/>
              <a:t>24.02.2016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41673560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Titelmasterformat durch Klicken bearbeiten</a:t>
            </a:r>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AFCEF6-ED52-4FD0-A1CD-9EB30A3C10BE}" type="datetimeFigureOut">
              <a:rPr lang="de-DE" smtClean="0"/>
              <a:t>24.02.2016</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B94824-8094-49A7-BF25-AEA5ABC88409}" type="slidenum">
              <a:rPr lang="de-DE" smtClean="0"/>
              <a:t>‹Nr.›</a:t>
            </a:fld>
            <a:endParaRPr lang="de-DE"/>
          </a:p>
        </p:txBody>
      </p:sp>
    </p:spTree>
    <p:extLst>
      <p:ext uri="{BB962C8B-B14F-4D97-AF65-F5344CB8AC3E}">
        <p14:creationId xmlns:p14="http://schemas.microsoft.com/office/powerpoint/2010/main" val="5113366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790575" y="-21027"/>
            <a:ext cx="10617654" cy="1193740"/>
          </a:xfrm>
        </p:spPr>
        <p:txBody>
          <a:bodyPr>
            <a:noAutofit/>
          </a:bodyPr>
          <a:lstStyle/>
          <a:p>
            <a:r>
              <a:rPr lang="de-DE" sz="1800" dirty="0">
                <a:latin typeface="Lucida Handwriting" panose="03010101010101010101" pitchFamily="66" charset="0"/>
                <a:ea typeface="Microsoft JhengHei" panose="020B0604030504040204" pitchFamily="34" charset="-120"/>
                <a:cs typeface="Iskoola Pota" panose="020B0502040204020203" pitchFamily="34" charset="0"/>
              </a:rPr>
              <a:t>Tante Rosi hat im Sommer viele Gläser mit Marmelade gefüllt.</a:t>
            </a:r>
            <a:br>
              <a:rPr lang="de-DE" sz="1800" dirty="0">
                <a:latin typeface="Lucida Handwriting" panose="03010101010101010101" pitchFamily="66" charset="0"/>
                <a:ea typeface="Microsoft JhengHei" panose="020B0604030504040204" pitchFamily="34" charset="-120"/>
                <a:cs typeface="Iskoola Pota" panose="020B0502040204020203" pitchFamily="34" charset="0"/>
              </a:rPr>
            </a:br>
            <a:r>
              <a:rPr lang="de-DE" sz="1800" dirty="0">
                <a:latin typeface="Lucida Handwriting" panose="03010101010101010101" pitchFamily="66" charset="0"/>
                <a:ea typeface="Microsoft JhengHei" panose="020B0604030504040204" pitchFamily="34" charset="-120"/>
                <a:cs typeface="Iskoola Pota" panose="020B0502040204020203" pitchFamily="34" charset="0"/>
              </a:rPr>
              <a:t>Im Herbst verbraucht sie 15 Gläser und hat aber immer noch 35 gefüllte Gläser.</a:t>
            </a:r>
            <a:br>
              <a:rPr lang="de-DE" sz="1800" dirty="0">
                <a:latin typeface="Lucida Handwriting" panose="03010101010101010101" pitchFamily="66" charset="0"/>
                <a:ea typeface="Microsoft JhengHei" panose="020B0604030504040204" pitchFamily="34" charset="-120"/>
                <a:cs typeface="Iskoola Pota" panose="020B0502040204020203" pitchFamily="34" charset="0"/>
              </a:rPr>
            </a:br>
            <a:r>
              <a:rPr lang="de-DE" sz="1800" dirty="0">
                <a:latin typeface="Lucida Handwriting" panose="03010101010101010101" pitchFamily="66" charset="0"/>
                <a:ea typeface="Microsoft JhengHei" panose="020B0604030504040204" pitchFamily="34" charset="-120"/>
                <a:cs typeface="Iskoola Pota" panose="020B0502040204020203" pitchFamily="34" charset="0"/>
              </a:rPr>
              <a:t>Wie viele hatte sie unmittelbar nach </a:t>
            </a:r>
            <a:r>
              <a:rPr lang="de-DE" sz="1800">
                <a:latin typeface="Lucida Handwriting" panose="03010101010101010101" pitchFamily="66" charset="0"/>
                <a:ea typeface="Microsoft JhengHei" panose="020B0604030504040204" pitchFamily="34" charset="-120"/>
                <a:cs typeface="Iskoola Pota" panose="020B0502040204020203" pitchFamily="34" charset="0"/>
              </a:rPr>
              <a:t>dem Füllen? </a:t>
            </a:r>
            <a:endParaRPr lang="de-DE" sz="1800" dirty="0">
              <a:latin typeface="Lucida Handwriting" panose="03010101010101010101" pitchFamily="66" charset="0"/>
              <a:ea typeface="Microsoft JhengHei" panose="020B0604030504040204" pitchFamily="34" charset="-120"/>
              <a:cs typeface="Iskoola Pota" panose="020B0502040204020203" pitchFamily="34" charset="0"/>
            </a:endParaRPr>
          </a:p>
        </p:txBody>
      </p:sp>
      <p:sp>
        <p:nvSpPr>
          <p:cNvPr id="3" name="Untertitel 2"/>
          <p:cNvSpPr>
            <a:spLocks noGrp="1"/>
          </p:cNvSpPr>
          <p:nvPr>
            <p:ph type="subTitle" idx="1"/>
          </p:nvPr>
        </p:nvSpPr>
        <p:spPr>
          <a:xfrm>
            <a:off x="790575" y="2847109"/>
            <a:ext cx="9763125" cy="3262746"/>
          </a:xfrm>
        </p:spPr>
        <p:txBody>
          <a:bodyPr/>
          <a:lstStyle/>
          <a:p>
            <a:r>
              <a:rPr lang="de-DE" dirty="0"/>
              <a:t> </a:t>
            </a:r>
          </a:p>
        </p:txBody>
      </p:sp>
      <p:sp>
        <p:nvSpPr>
          <p:cNvPr id="6" name="Rechteck 5"/>
          <p:cNvSpPr/>
          <p:nvPr/>
        </p:nvSpPr>
        <p:spPr>
          <a:xfrm>
            <a:off x="1160317" y="3722579"/>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a:off x="2335916" y="5076392"/>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3323357" y="3728989"/>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Ellipse 11"/>
          <p:cNvSpPr/>
          <p:nvPr/>
        </p:nvSpPr>
        <p:spPr>
          <a:xfrm>
            <a:off x="2501415" y="4459929"/>
            <a:ext cx="640773" cy="342900"/>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5" name="Gerader Verbinder 14"/>
          <p:cNvCxnSpPr/>
          <p:nvPr/>
        </p:nvCxnSpPr>
        <p:spPr>
          <a:xfrm>
            <a:off x="2148415" y="4136645"/>
            <a:ext cx="430581" cy="3775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Gerader Verbinder 16"/>
          <p:cNvCxnSpPr>
            <a:stCxn id="8" idx="2"/>
            <a:endCxn id="12" idx="7"/>
          </p:cNvCxnSpPr>
          <p:nvPr/>
        </p:nvCxnSpPr>
        <p:spPr>
          <a:xfrm flipH="1">
            <a:off x="3048349" y="4123844"/>
            <a:ext cx="763381" cy="386302"/>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Gerade Verbindung mit Pfeil 19"/>
          <p:cNvCxnSpPr>
            <a:stCxn id="12" idx="4"/>
            <a:endCxn id="7" idx="0"/>
          </p:cNvCxnSpPr>
          <p:nvPr/>
        </p:nvCxnSpPr>
        <p:spPr>
          <a:xfrm>
            <a:off x="2821802" y="4802829"/>
            <a:ext cx="2487" cy="2735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Textfeld 26"/>
          <p:cNvSpPr txBox="1"/>
          <p:nvPr/>
        </p:nvSpPr>
        <p:spPr>
          <a:xfrm>
            <a:off x="638175" y="3295583"/>
            <a:ext cx="2551561" cy="369332"/>
          </a:xfrm>
          <a:prstGeom prst="rect">
            <a:avLst/>
          </a:prstGeom>
          <a:noFill/>
        </p:spPr>
        <p:txBody>
          <a:bodyPr wrap="square" rtlCol="0">
            <a:spAutoFit/>
          </a:bodyPr>
          <a:lstStyle/>
          <a:p>
            <a:r>
              <a:rPr lang="de-DE" dirty="0"/>
              <a:t>hat Tante Rosi gefüllt</a:t>
            </a:r>
          </a:p>
        </p:txBody>
      </p:sp>
      <p:sp>
        <p:nvSpPr>
          <p:cNvPr id="28" name="Textfeld 27"/>
          <p:cNvSpPr txBox="1"/>
          <p:nvPr/>
        </p:nvSpPr>
        <p:spPr>
          <a:xfrm>
            <a:off x="3263063" y="3290198"/>
            <a:ext cx="1685061" cy="369332"/>
          </a:xfrm>
          <a:prstGeom prst="rect">
            <a:avLst/>
          </a:prstGeom>
          <a:noFill/>
        </p:spPr>
        <p:txBody>
          <a:bodyPr wrap="square" rtlCol="0">
            <a:spAutoFit/>
          </a:bodyPr>
          <a:lstStyle/>
          <a:p>
            <a:r>
              <a:rPr lang="de-DE" dirty="0"/>
              <a:t>verbraucht sie</a:t>
            </a:r>
          </a:p>
        </p:txBody>
      </p:sp>
      <p:sp>
        <p:nvSpPr>
          <p:cNvPr id="31" name="Textfeld 30"/>
          <p:cNvSpPr txBox="1"/>
          <p:nvPr/>
        </p:nvSpPr>
        <p:spPr>
          <a:xfrm>
            <a:off x="2623719" y="4318042"/>
            <a:ext cx="636271" cy="369332"/>
          </a:xfrm>
          <a:prstGeom prst="rect">
            <a:avLst/>
          </a:prstGeom>
          <a:noFill/>
        </p:spPr>
        <p:txBody>
          <a:bodyPr wrap="square" rtlCol="0">
            <a:spAutoFit/>
          </a:bodyPr>
          <a:lstStyle/>
          <a:p>
            <a:r>
              <a:rPr lang="de-DE" dirty="0"/>
              <a:t> _</a:t>
            </a:r>
          </a:p>
        </p:txBody>
      </p:sp>
      <p:sp>
        <p:nvSpPr>
          <p:cNvPr id="32" name="Untertitel 2"/>
          <p:cNvSpPr txBox="1">
            <a:spLocks/>
          </p:cNvSpPr>
          <p:nvPr/>
        </p:nvSpPr>
        <p:spPr>
          <a:xfrm>
            <a:off x="1562100" y="2271111"/>
            <a:ext cx="9645082" cy="399114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de-DE"/>
              <a:t> </a:t>
            </a:r>
            <a:endParaRPr lang="de-DE" dirty="0"/>
          </a:p>
        </p:txBody>
      </p:sp>
      <p:sp>
        <p:nvSpPr>
          <p:cNvPr id="33" name="Untertitel 2"/>
          <p:cNvSpPr txBox="1">
            <a:spLocks/>
          </p:cNvSpPr>
          <p:nvPr/>
        </p:nvSpPr>
        <p:spPr>
          <a:xfrm>
            <a:off x="1714500" y="2639147"/>
            <a:ext cx="9144000" cy="377550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de-DE"/>
              <a:t> </a:t>
            </a:r>
            <a:endParaRPr lang="de-DE" dirty="0"/>
          </a:p>
        </p:txBody>
      </p:sp>
      <p:sp>
        <p:nvSpPr>
          <p:cNvPr id="4" name="Textfeld 3"/>
          <p:cNvSpPr txBox="1"/>
          <p:nvPr/>
        </p:nvSpPr>
        <p:spPr>
          <a:xfrm>
            <a:off x="923925" y="1172712"/>
            <a:ext cx="7177520" cy="584775"/>
          </a:xfrm>
          <a:prstGeom prst="rect">
            <a:avLst/>
          </a:prstGeom>
          <a:noFill/>
        </p:spPr>
        <p:txBody>
          <a:bodyPr wrap="square" rtlCol="0">
            <a:spAutoFit/>
          </a:bodyPr>
          <a:lstStyle/>
          <a:p>
            <a:r>
              <a:rPr lang="de-DE" sz="1600" dirty="0"/>
              <a:t>Tante Rosi „verbraucht“ Gläser. Also zeichnen wir einen Rechenbaum und beschriften ihn.</a:t>
            </a:r>
          </a:p>
        </p:txBody>
      </p:sp>
      <p:sp>
        <p:nvSpPr>
          <p:cNvPr id="19" name="Textfeld 18"/>
          <p:cNvSpPr txBox="1"/>
          <p:nvPr/>
        </p:nvSpPr>
        <p:spPr>
          <a:xfrm>
            <a:off x="907626" y="1740042"/>
            <a:ext cx="7329920" cy="338554"/>
          </a:xfrm>
          <a:prstGeom prst="rect">
            <a:avLst/>
          </a:prstGeom>
          <a:noFill/>
        </p:spPr>
        <p:txBody>
          <a:bodyPr wrap="square" rtlCol="0">
            <a:spAutoFit/>
          </a:bodyPr>
          <a:lstStyle/>
          <a:p>
            <a:r>
              <a:rPr lang="de-DE" sz="1600" dirty="0"/>
              <a:t>Wir tragen das Operationszeichen und die gegebenen Zahlen ein.</a:t>
            </a:r>
          </a:p>
        </p:txBody>
      </p:sp>
      <p:sp>
        <p:nvSpPr>
          <p:cNvPr id="25" name="Textfeld 24"/>
          <p:cNvSpPr txBox="1"/>
          <p:nvPr/>
        </p:nvSpPr>
        <p:spPr>
          <a:xfrm>
            <a:off x="923925" y="2060113"/>
            <a:ext cx="7346219" cy="338554"/>
          </a:xfrm>
          <a:prstGeom prst="rect">
            <a:avLst/>
          </a:prstGeom>
          <a:noFill/>
        </p:spPr>
        <p:txBody>
          <a:bodyPr wrap="square" rtlCol="0">
            <a:spAutoFit/>
          </a:bodyPr>
          <a:lstStyle/>
          <a:p>
            <a:r>
              <a:rPr lang="de-DE" sz="1600" dirty="0"/>
              <a:t>Wir tragen den Platzhalter ein.</a:t>
            </a:r>
          </a:p>
        </p:txBody>
      </p:sp>
      <p:sp>
        <p:nvSpPr>
          <p:cNvPr id="34" name="Textfeld 33"/>
          <p:cNvSpPr txBox="1"/>
          <p:nvPr/>
        </p:nvSpPr>
        <p:spPr>
          <a:xfrm>
            <a:off x="3606239" y="3734034"/>
            <a:ext cx="560242" cy="369332"/>
          </a:xfrm>
          <a:prstGeom prst="rect">
            <a:avLst/>
          </a:prstGeom>
          <a:noFill/>
        </p:spPr>
        <p:txBody>
          <a:bodyPr wrap="square" rtlCol="0">
            <a:spAutoFit/>
          </a:bodyPr>
          <a:lstStyle/>
          <a:p>
            <a:r>
              <a:rPr lang="de-DE" dirty="0"/>
              <a:t>15</a:t>
            </a:r>
          </a:p>
        </p:txBody>
      </p:sp>
      <p:sp>
        <p:nvSpPr>
          <p:cNvPr id="35" name="Textfeld 34"/>
          <p:cNvSpPr txBox="1"/>
          <p:nvPr/>
        </p:nvSpPr>
        <p:spPr>
          <a:xfrm>
            <a:off x="1728707" y="3698407"/>
            <a:ext cx="499629" cy="369332"/>
          </a:xfrm>
          <a:prstGeom prst="rect">
            <a:avLst/>
          </a:prstGeom>
          <a:noFill/>
        </p:spPr>
        <p:txBody>
          <a:bodyPr wrap="square" rtlCol="0">
            <a:spAutoFit/>
          </a:bodyPr>
          <a:lstStyle/>
          <a:p>
            <a:r>
              <a:rPr lang="de-DE" dirty="0"/>
              <a:t>x</a:t>
            </a:r>
          </a:p>
        </p:txBody>
      </p:sp>
      <p:sp>
        <p:nvSpPr>
          <p:cNvPr id="36" name="Textfeld 35"/>
          <p:cNvSpPr txBox="1"/>
          <p:nvPr/>
        </p:nvSpPr>
        <p:spPr>
          <a:xfrm>
            <a:off x="923925" y="2392483"/>
            <a:ext cx="6496050" cy="338554"/>
          </a:xfrm>
          <a:prstGeom prst="rect">
            <a:avLst/>
          </a:prstGeom>
          <a:noFill/>
        </p:spPr>
        <p:txBody>
          <a:bodyPr wrap="square" rtlCol="0">
            <a:spAutoFit/>
          </a:bodyPr>
          <a:lstStyle/>
          <a:p>
            <a:r>
              <a:rPr lang="de-DE" sz="1600" dirty="0"/>
              <a:t>Wir lösen die Aufgabe als „</a:t>
            </a:r>
            <a:r>
              <a:rPr lang="de-DE" sz="1600" b="1" dirty="0">
                <a:solidFill>
                  <a:schemeClr val="accent5">
                    <a:lumMod val="50000"/>
                  </a:schemeClr>
                </a:solidFill>
              </a:rPr>
              <a:t>Platzhalteraufgabe“</a:t>
            </a:r>
            <a:r>
              <a:rPr lang="de-DE" sz="1600" dirty="0"/>
              <a:t> (</a:t>
            </a:r>
            <a:r>
              <a:rPr lang="de-DE" sz="1600" dirty="0" err="1"/>
              <a:t>Pl</a:t>
            </a:r>
            <a:r>
              <a:rPr lang="de-DE" sz="1600" dirty="0"/>
              <a:t>) und als „Gleichung“ (Gl) </a:t>
            </a:r>
          </a:p>
        </p:txBody>
      </p:sp>
      <p:sp>
        <p:nvSpPr>
          <p:cNvPr id="37" name="Textfeld 36"/>
          <p:cNvSpPr txBox="1"/>
          <p:nvPr/>
        </p:nvSpPr>
        <p:spPr>
          <a:xfrm>
            <a:off x="7530716" y="2392483"/>
            <a:ext cx="3828865" cy="369332"/>
          </a:xfrm>
          <a:prstGeom prst="rect">
            <a:avLst/>
          </a:prstGeom>
          <a:noFill/>
        </p:spPr>
        <p:txBody>
          <a:bodyPr wrap="square" rtlCol="0">
            <a:spAutoFit/>
          </a:bodyPr>
          <a:lstStyle/>
          <a:p>
            <a:r>
              <a:rPr lang="de-DE" b="1" dirty="0">
                <a:solidFill>
                  <a:schemeClr val="accent5">
                    <a:lumMod val="50000"/>
                  </a:schemeClr>
                </a:solidFill>
              </a:rPr>
              <a:t>PL:           - 15 = 35; 50 – 15 = 35;</a:t>
            </a:r>
          </a:p>
        </p:txBody>
      </p:sp>
      <p:sp>
        <p:nvSpPr>
          <p:cNvPr id="38" name="Textfeld 37"/>
          <p:cNvSpPr txBox="1"/>
          <p:nvPr/>
        </p:nvSpPr>
        <p:spPr>
          <a:xfrm>
            <a:off x="7530717" y="2876452"/>
            <a:ext cx="4078248" cy="369332"/>
          </a:xfrm>
          <a:prstGeom prst="rect">
            <a:avLst/>
          </a:prstGeom>
          <a:noFill/>
        </p:spPr>
        <p:txBody>
          <a:bodyPr wrap="square" rtlCol="0">
            <a:spAutoFit/>
          </a:bodyPr>
          <a:lstStyle/>
          <a:p>
            <a:r>
              <a:rPr lang="de-DE" dirty="0"/>
              <a:t>Gl: x - 15 = 35/ + 15; x = 35 + 15; x = 50;</a:t>
            </a:r>
          </a:p>
        </p:txBody>
      </p:sp>
      <p:sp>
        <p:nvSpPr>
          <p:cNvPr id="39" name="Rechteck 38"/>
          <p:cNvSpPr/>
          <p:nvPr/>
        </p:nvSpPr>
        <p:spPr>
          <a:xfrm>
            <a:off x="1409700" y="3832544"/>
            <a:ext cx="297177" cy="1479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  </a:t>
            </a:r>
          </a:p>
        </p:txBody>
      </p:sp>
      <p:sp>
        <p:nvSpPr>
          <p:cNvPr id="40" name="Rechteck 39"/>
          <p:cNvSpPr/>
          <p:nvPr/>
        </p:nvSpPr>
        <p:spPr>
          <a:xfrm>
            <a:off x="8121555" y="2527038"/>
            <a:ext cx="297177" cy="1479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  </a:t>
            </a:r>
          </a:p>
        </p:txBody>
      </p:sp>
      <p:sp>
        <p:nvSpPr>
          <p:cNvPr id="42" name="Textfeld 41"/>
          <p:cNvSpPr txBox="1"/>
          <p:nvPr/>
        </p:nvSpPr>
        <p:spPr>
          <a:xfrm>
            <a:off x="927139" y="5996569"/>
            <a:ext cx="4926869" cy="338554"/>
          </a:xfrm>
          <a:prstGeom prst="rect">
            <a:avLst/>
          </a:prstGeom>
          <a:noFill/>
        </p:spPr>
        <p:txBody>
          <a:bodyPr wrap="square" rtlCol="0">
            <a:spAutoFit/>
          </a:bodyPr>
          <a:lstStyle/>
          <a:p>
            <a:r>
              <a:rPr lang="de-DE" sz="1600" dirty="0"/>
              <a:t>Wir geben die Antwort.</a:t>
            </a:r>
          </a:p>
        </p:txBody>
      </p:sp>
      <p:sp>
        <p:nvSpPr>
          <p:cNvPr id="43" name="Textfeld 42"/>
          <p:cNvSpPr txBox="1"/>
          <p:nvPr/>
        </p:nvSpPr>
        <p:spPr>
          <a:xfrm>
            <a:off x="907626" y="6302370"/>
            <a:ext cx="4890909" cy="369332"/>
          </a:xfrm>
          <a:prstGeom prst="rect">
            <a:avLst/>
          </a:prstGeom>
          <a:noFill/>
        </p:spPr>
        <p:txBody>
          <a:bodyPr wrap="square" rtlCol="0">
            <a:spAutoFit/>
          </a:bodyPr>
          <a:lstStyle/>
          <a:p>
            <a:r>
              <a:rPr lang="de-DE" b="1" dirty="0"/>
              <a:t>Unmittelbar nach dem Füllen hatte sie 50 Gläser.</a:t>
            </a:r>
          </a:p>
        </p:txBody>
      </p:sp>
      <p:sp>
        <p:nvSpPr>
          <p:cNvPr id="5" name="Textfeld 4"/>
          <p:cNvSpPr txBox="1"/>
          <p:nvPr/>
        </p:nvSpPr>
        <p:spPr>
          <a:xfrm>
            <a:off x="2599318" y="5057977"/>
            <a:ext cx="691509" cy="369332"/>
          </a:xfrm>
          <a:prstGeom prst="rect">
            <a:avLst/>
          </a:prstGeom>
          <a:noFill/>
        </p:spPr>
        <p:txBody>
          <a:bodyPr wrap="square" rtlCol="0">
            <a:spAutoFit/>
          </a:bodyPr>
          <a:lstStyle/>
          <a:p>
            <a:r>
              <a:rPr lang="de-DE" dirty="0"/>
              <a:t>35</a:t>
            </a:r>
          </a:p>
        </p:txBody>
      </p:sp>
      <p:sp>
        <p:nvSpPr>
          <p:cNvPr id="9" name="Textfeld 8"/>
          <p:cNvSpPr txBox="1"/>
          <p:nvPr/>
        </p:nvSpPr>
        <p:spPr>
          <a:xfrm>
            <a:off x="5267909" y="3543541"/>
            <a:ext cx="5939273" cy="1569660"/>
          </a:xfrm>
          <a:prstGeom prst="rect">
            <a:avLst/>
          </a:prstGeom>
          <a:noFill/>
        </p:spPr>
        <p:txBody>
          <a:bodyPr wrap="square" rtlCol="0">
            <a:spAutoFit/>
          </a:bodyPr>
          <a:lstStyle/>
          <a:p>
            <a:r>
              <a:rPr lang="de-DE" sz="1600" dirty="0"/>
              <a:t>Eine Platzhalteraufgabe können nur Rechenkünstler lösen, wenn die Zahlen größer oder groß sind, da nicht wie bei einer Gleichung so umgestellt werden kann, dass zwei Zahlen „rechenbereit“ auf einer Seite des = stehen.</a:t>
            </a:r>
          </a:p>
          <a:p>
            <a:r>
              <a:rPr lang="de-DE" sz="1600" dirty="0"/>
              <a:t>                                                                                                                                    </a:t>
            </a:r>
          </a:p>
          <a:p>
            <a:endParaRPr lang="de-DE" sz="1600" dirty="0"/>
          </a:p>
        </p:txBody>
      </p:sp>
      <p:sp>
        <p:nvSpPr>
          <p:cNvPr id="11" name="Textfeld 10"/>
          <p:cNvSpPr txBox="1"/>
          <p:nvPr/>
        </p:nvSpPr>
        <p:spPr>
          <a:xfrm>
            <a:off x="5296999" y="4657994"/>
            <a:ext cx="5715000" cy="923330"/>
          </a:xfrm>
          <a:prstGeom prst="rect">
            <a:avLst/>
          </a:prstGeom>
          <a:noFill/>
        </p:spPr>
        <p:txBody>
          <a:bodyPr wrap="square" rtlCol="0">
            <a:spAutoFit/>
          </a:bodyPr>
          <a:lstStyle/>
          <a:p>
            <a:r>
              <a:rPr lang="de-DE" dirty="0"/>
              <a:t>Wir verwenden deshalb die </a:t>
            </a:r>
            <a:r>
              <a:rPr lang="de-DE" b="1" dirty="0">
                <a:solidFill>
                  <a:srgbClr val="FF0000"/>
                </a:solidFill>
              </a:rPr>
              <a:t>„Umkehraufgabe“</a:t>
            </a:r>
            <a:r>
              <a:rPr lang="de-DE" dirty="0"/>
              <a:t>, um das zu erreichen. Wir zeichnen die </a:t>
            </a:r>
            <a:r>
              <a:rPr lang="de-DE" b="1" dirty="0">
                <a:solidFill>
                  <a:srgbClr val="FF0000"/>
                </a:solidFill>
              </a:rPr>
              <a:t>Umkehraufgabe </a:t>
            </a:r>
            <a:r>
              <a:rPr lang="de-DE" dirty="0"/>
              <a:t> in den Rechenbaum ein und lösen anschließend die Aufgabe.</a:t>
            </a:r>
          </a:p>
        </p:txBody>
      </p:sp>
      <p:sp>
        <p:nvSpPr>
          <p:cNvPr id="44" name="Ellipse 43"/>
          <p:cNvSpPr/>
          <p:nvPr/>
        </p:nvSpPr>
        <p:spPr>
          <a:xfrm>
            <a:off x="3525708" y="4459929"/>
            <a:ext cx="640773" cy="342900"/>
          </a:xfrm>
          <a:prstGeom prst="ellipse">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4" name="Gerader Verbinder 13"/>
          <p:cNvCxnSpPr>
            <a:endCxn id="44" idx="3"/>
          </p:cNvCxnSpPr>
          <p:nvPr/>
        </p:nvCxnSpPr>
        <p:spPr>
          <a:xfrm flipV="1">
            <a:off x="3263063" y="4752612"/>
            <a:ext cx="356484" cy="360589"/>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Gerader Verbinder 17"/>
          <p:cNvCxnSpPr>
            <a:stCxn id="44" idx="0"/>
            <a:endCxn id="34" idx="2"/>
          </p:cNvCxnSpPr>
          <p:nvPr/>
        </p:nvCxnSpPr>
        <p:spPr>
          <a:xfrm flipV="1">
            <a:off x="3846095" y="4103366"/>
            <a:ext cx="40265" cy="356563"/>
          </a:xfrm>
          <a:prstGeom prst="line">
            <a:avLst/>
          </a:prstGeom>
          <a:ln w="19050">
            <a:solidFill>
              <a:srgbClr val="C00000"/>
            </a:solidFill>
          </a:ln>
        </p:spPr>
        <p:style>
          <a:lnRef idx="1">
            <a:schemeClr val="accent2"/>
          </a:lnRef>
          <a:fillRef idx="0">
            <a:schemeClr val="accent2"/>
          </a:fillRef>
          <a:effectRef idx="0">
            <a:schemeClr val="accent2"/>
          </a:effectRef>
          <a:fontRef idx="minor">
            <a:schemeClr val="tx1"/>
          </a:fontRef>
        </p:style>
      </p:cxnSp>
      <p:cxnSp>
        <p:nvCxnSpPr>
          <p:cNvPr id="22" name="Gerade Verbindung mit Pfeil 21"/>
          <p:cNvCxnSpPr/>
          <p:nvPr/>
        </p:nvCxnSpPr>
        <p:spPr>
          <a:xfrm flipH="1" flipV="1">
            <a:off x="1980770" y="3954718"/>
            <a:ext cx="1709033" cy="527014"/>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6" name="Textfeld 25"/>
          <p:cNvSpPr txBox="1"/>
          <p:nvPr/>
        </p:nvSpPr>
        <p:spPr>
          <a:xfrm>
            <a:off x="3659234" y="4426682"/>
            <a:ext cx="418227" cy="369332"/>
          </a:xfrm>
          <a:prstGeom prst="rect">
            <a:avLst/>
          </a:prstGeom>
          <a:noFill/>
        </p:spPr>
        <p:txBody>
          <a:bodyPr wrap="square" rtlCol="0">
            <a:spAutoFit/>
          </a:bodyPr>
          <a:lstStyle/>
          <a:p>
            <a:r>
              <a:rPr lang="de-DE" dirty="0">
                <a:solidFill>
                  <a:srgbClr val="FF0000"/>
                </a:solidFill>
              </a:rPr>
              <a:t>+</a:t>
            </a:r>
          </a:p>
        </p:txBody>
      </p:sp>
      <p:sp>
        <p:nvSpPr>
          <p:cNvPr id="45" name="Textfeld 44"/>
          <p:cNvSpPr txBox="1"/>
          <p:nvPr/>
        </p:nvSpPr>
        <p:spPr>
          <a:xfrm>
            <a:off x="5296999" y="5675588"/>
            <a:ext cx="4678676" cy="369332"/>
          </a:xfrm>
          <a:prstGeom prst="rect">
            <a:avLst/>
          </a:prstGeom>
          <a:noFill/>
        </p:spPr>
        <p:txBody>
          <a:bodyPr wrap="square" rtlCol="0">
            <a:spAutoFit/>
          </a:bodyPr>
          <a:lstStyle/>
          <a:p>
            <a:r>
              <a:rPr lang="de-DE" b="1" dirty="0">
                <a:solidFill>
                  <a:srgbClr val="FF0000"/>
                </a:solidFill>
              </a:rPr>
              <a:t>X - 15 = 35; U: 35 + 15 = x; x = 35 + 15; x = 50;</a:t>
            </a:r>
          </a:p>
        </p:txBody>
      </p:sp>
      <p:sp>
        <p:nvSpPr>
          <p:cNvPr id="13" name="Textfeld 12"/>
          <p:cNvSpPr txBox="1"/>
          <p:nvPr/>
        </p:nvSpPr>
        <p:spPr>
          <a:xfrm>
            <a:off x="1913955" y="5581324"/>
            <a:ext cx="2252526" cy="369332"/>
          </a:xfrm>
          <a:prstGeom prst="rect">
            <a:avLst/>
          </a:prstGeom>
          <a:noFill/>
        </p:spPr>
        <p:txBody>
          <a:bodyPr wrap="square" rtlCol="0">
            <a:spAutoFit/>
          </a:bodyPr>
          <a:lstStyle/>
          <a:p>
            <a:r>
              <a:rPr lang="de-DE" dirty="0"/>
              <a:t>hat sie immer noch</a:t>
            </a:r>
          </a:p>
        </p:txBody>
      </p:sp>
    </p:spTree>
    <p:extLst>
      <p:ext uri="{BB962C8B-B14F-4D97-AF65-F5344CB8AC3E}">
        <p14:creationId xmlns:p14="http://schemas.microsoft.com/office/powerpoint/2010/main" val="615883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ppt_x"/>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1000"/>
                                        <p:tgtEl>
                                          <p:spTgt spid="27"/>
                                        </p:tgtEl>
                                      </p:cBhvr>
                                    </p:animEffect>
                                    <p:anim calcmode="lin" valueType="num">
                                      <p:cBhvr>
                                        <p:cTn id="62" dur="1000" fill="hold"/>
                                        <p:tgtEl>
                                          <p:spTgt spid="27"/>
                                        </p:tgtEl>
                                        <p:attrNameLst>
                                          <p:attrName>ppt_x</p:attrName>
                                        </p:attrNameLst>
                                      </p:cBhvr>
                                      <p:tavLst>
                                        <p:tav tm="0">
                                          <p:val>
                                            <p:strVal val="#ppt_x"/>
                                          </p:val>
                                        </p:tav>
                                        <p:tav tm="100000">
                                          <p:val>
                                            <p:strVal val="#ppt_x"/>
                                          </p:val>
                                        </p:tav>
                                      </p:tavLst>
                                    </p:anim>
                                    <p:anim calcmode="lin" valueType="num">
                                      <p:cBhvr>
                                        <p:cTn id="6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1000"/>
                                        <p:tgtEl>
                                          <p:spTgt spid="28"/>
                                        </p:tgtEl>
                                      </p:cBhvr>
                                    </p:animEffect>
                                    <p:anim calcmode="lin" valueType="num">
                                      <p:cBhvr>
                                        <p:cTn id="69" dur="1000" fill="hold"/>
                                        <p:tgtEl>
                                          <p:spTgt spid="28"/>
                                        </p:tgtEl>
                                        <p:attrNameLst>
                                          <p:attrName>ppt_x</p:attrName>
                                        </p:attrNameLst>
                                      </p:cBhvr>
                                      <p:tavLst>
                                        <p:tav tm="0">
                                          <p:val>
                                            <p:strVal val="#ppt_x"/>
                                          </p:val>
                                        </p:tav>
                                        <p:tav tm="100000">
                                          <p:val>
                                            <p:strVal val="#ppt_x"/>
                                          </p:val>
                                        </p:tav>
                                      </p:tavLst>
                                    </p:anim>
                                    <p:anim calcmode="lin" valueType="num">
                                      <p:cBhvr>
                                        <p:cTn id="7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additive="base">
                                        <p:cTn id="75" dur="500" fill="hold"/>
                                        <p:tgtEl>
                                          <p:spTgt spid="13"/>
                                        </p:tgtEl>
                                        <p:attrNameLst>
                                          <p:attrName>ppt_x</p:attrName>
                                        </p:attrNameLst>
                                      </p:cBhvr>
                                      <p:tavLst>
                                        <p:tav tm="0">
                                          <p:val>
                                            <p:strVal val="#ppt_x"/>
                                          </p:val>
                                        </p:tav>
                                        <p:tav tm="100000">
                                          <p:val>
                                            <p:strVal val="#ppt_x"/>
                                          </p:val>
                                        </p:tav>
                                      </p:tavLst>
                                    </p:anim>
                                    <p:anim calcmode="lin" valueType="num">
                                      <p:cBhvr additive="base">
                                        <p:cTn id="7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grpId="0" nodeType="clickEffect">
                                  <p:stCondLst>
                                    <p:cond delay="0"/>
                                  </p:stCondLst>
                                  <p:childTnLst>
                                    <p:set>
                                      <p:cBhvr>
                                        <p:cTn id="80" dur="1" fill="hold">
                                          <p:stCondLst>
                                            <p:cond delay="0"/>
                                          </p:stCondLst>
                                        </p:cTn>
                                        <p:tgtEl>
                                          <p:spTgt spid="19"/>
                                        </p:tgtEl>
                                        <p:attrNameLst>
                                          <p:attrName>style.visibility</p:attrName>
                                        </p:attrNameLst>
                                      </p:cBhvr>
                                      <p:to>
                                        <p:strVal val="visible"/>
                                      </p:to>
                                    </p:set>
                                    <p:anim calcmode="lin" valueType="num">
                                      <p:cBhvr additive="base">
                                        <p:cTn id="81" dur="500" fill="hold"/>
                                        <p:tgtEl>
                                          <p:spTgt spid="19"/>
                                        </p:tgtEl>
                                        <p:attrNameLst>
                                          <p:attrName>ppt_x</p:attrName>
                                        </p:attrNameLst>
                                      </p:cBhvr>
                                      <p:tavLst>
                                        <p:tav tm="0">
                                          <p:val>
                                            <p:strVal val="#ppt_x"/>
                                          </p:val>
                                        </p:tav>
                                        <p:tav tm="100000">
                                          <p:val>
                                            <p:strVal val="#ppt_x"/>
                                          </p:val>
                                        </p:tav>
                                      </p:tavLst>
                                    </p:anim>
                                    <p:anim calcmode="lin" valueType="num">
                                      <p:cBhvr additive="base">
                                        <p:cTn id="8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 presetClass="entr" presetSubtype="4" fill="hold" grpId="0" nodeType="clickEffect">
                                  <p:stCondLst>
                                    <p:cond delay="0"/>
                                  </p:stCondLst>
                                  <p:childTnLst>
                                    <p:set>
                                      <p:cBhvr>
                                        <p:cTn id="86" dur="1" fill="hold">
                                          <p:stCondLst>
                                            <p:cond delay="0"/>
                                          </p:stCondLst>
                                        </p:cTn>
                                        <p:tgtEl>
                                          <p:spTgt spid="31"/>
                                        </p:tgtEl>
                                        <p:attrNameLst>
                                          <p:attrName>style.visibility</p:attrName>
                                        </p:attrNameLst>
                                      </p:cBhvr>
                                      <p:to>
                                        <p:strVal val="visible"/>
                                      </p:to>
                                    </p:set>
                                    <p:anim calcmode="lin" valueType="num">
                                      <p:cBhvr additive="base">
                                        <p:cTn id="87" dur="500" fill="hold"/>
                                        <p:tgtEl>
                                          <p:spTgt spid="31"/>
                                        </p:tgtEl>
                                        <p:attrNameLst>
                                          <p:attrName>ppt_x</p:attrName>
                                        </p:attrNameLst>
                                      </p:cBhvr>
                                      <p:tavLst>
                                        <p:tav tm="0">
                                          <p:val>
                                            <p:strVal val="#ppt_x"/>
                                          </p:val>
                                        </p:tav>
                                        <p:tav tm="100000">
                                          <p:val>
                                            <p:strVal val="#ppt_x"/>
                                          </p:val>
                                        </p:tav>
                                      </p:tavLst>
                                    </p:anim>
                                    <p:anim calcmode="lin" valueType="num">
                                      <p:cBhvr additive="base">
                                        <p:cTn id="8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 presetClass="entr" presetSubtype="4" fill="hold" grpId="0" nodeType="clickEffect">
                                  <p:stCondLst>
                                    <p:cond delay="0"/>
                                  </p:stCondLst>
                                  <p:childTnLst>
                                    <p:set>
                                      <p:cBhvr>
                                        <p:cTn id="92" dur="1" fill="hold">
                                          <p:stCondLst>
                                            <p:cond delay="0"/>
                                          </p:stCondLst>
                                        </p:cTn>
                                        <p:tgtEl>
                                          <p:spTgt spid="34"/>
                                        </p:tgtEl>
                                        <p:attrNameLst>
                                          <p:attrName>style.visibility</p:attrName>
                                        </p:attrNameLst>
                                      </p:cBhvr>
                                      <p:to>
                                        <p:strVal val="visible"/>
                                      </p:to>
                                    </p:set>
                                    <p:anim calcmode="lin" valueType="num">
                                      <p:cBhvr additive="base">
                                        <p:cTn id="93" dur="500" fill="hold"/>
                                        <p:tgtEl>
                                          <p:spTgt spid="34"/>
                                        </p:tgtEl>
                                        <p:attrNameLst>
                                          <p:attrName>ppt_x</p:attrName>
                                        </p:attrNameLst>
                                      </p:cBhvr>
                                      <p:tavLst>
                                        <p:tav tm="0">
                                          <p:val>
                                            <p:strVal val="#ppt_x"/>
                                          </p:val>
                                        </p:tav>
                                        <p:tav tm="100000">
                                          <p:val>
                                            <p:strVal val="#ppt_x"/>
                                          </p:val>
                                        </p:tav>
                                      </p:tavLst>
                                    </p:anim>
                                    <p:anim calcmode="lin" valueType="num">
                                      <p:cBhvr additive="base">
                                        <p:cTn id="94"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 presetClass="entr" presetSubtype="4" fill="hold" grpId="0" nodeType="clickEffect">
                                  <p:stCondLst>
                                    <p:cond delay="0"/>
                                  </p:stCondLst>
                                  <p:childTnLst>
                                    <p:set>
                                      <p:cBhvr>
                                        <p:cTn id="98" dur="1" fill="hold">
                                          <p:stCondLst>
                                            <p:cond delay="0"/>
                                          </p:stCondLst>
                                        </p:cTn>
                                        <p:tgtEl>
                                          <p:spTgt spid="5"/>
                                        </p:tgtEl>
                                        <p:attrNameLst>
                                          <p:attrName>style.visibility</p:attrName>
                                        </p:attrNameLst>
                                      </p:cBhvr>
                                      <p:to>
                                        <p:strVal val="visible"/>
                                      </p:to>
                                    </p:set>
                                    <p:anim calcmode="lin" valueType="num">
                                      <p:cBhvr additive="base">
                                        <p:cTn id="99" dur="500" fill="hold"/>
                                        <p:tgtEl>
                                          <p:spTgt spid="5"/>
                                        </p:tgtEl>
                                        <p:attrNameLst>
                                          <p:attrName>ppt_x</p:attrName>
                                        </p:attrNameLst>
                                      </p:cBhvr>
                                      <p:tavLst>
                                        <p:tav tm="0">
                                          <p:val>
                                            <p:strVal val="#ppt_x"/>
                                          </p:val>
                                        </p:tav>
                                        <p:tav tm="100000">
                                          <p:val>
                                            <p:strVal val="#ppt_x"/>
                                          </p:val>
                                        </p:tav>
                                      </p:tavLst>
                                    </p:anim>
                                    <p:anim calcmode="lin" valueType="num">
                                      <p:cBhvr additive="base">
                                        <p:cTn id="10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25"/>
                                        </p:tgtEl>
                                        <p:attrNameLst>
                                          <p:attrName>style.visibility</p:attrName>
                                        </p:attrNameLst>
                                      </p:cBhvr>
                                      <p:to>
                                        <p:strVal val="visible"/>
                                      </p:to>
                                    </p:set>
                                    <p:animEffect transition="in" filter="fade">
                                      <p:cBhvr>
                                        <p:cTn id="105" dur="1000"/>
                                        <p:tgtEl>
                                          <p:spTgt spid="25"/>
                                        </p:tgtEl>
                                      </p:cBhvr>
                                    </p:animEffect>
                                    <p:anim calcmode="lin" valueType="num">
                                      <p:cBhvr>
                                        <p:cTn id="106" dur="1000" fill="hold"/>
                                        <p:tgtEl>
                                          <p:spTgt spid="25"/>
                                        </p:tgtEl>
                                        <p:attrNameLst>
                                          <p:attrName>ppt_x</p:attrName>
                                        </p:attrNameLst>
                                      </p:cBhvr>
                                      <p:tavLst>
                                        <p:tav tm="0">
                                          <p:val>
                                            <p:strVal val="#ppt_x"/>
                                          </p:val>
                                        </p:tav>
                                        <p:tav tm="100000">
                                          <p:val>
                                            <p:strVal val="#ppt_x"/>
                                          </p:val>
                                        </p:tav>
                                      </p:tavLst>
                                    </p:anim>
                                    <p:anim calcmode="lin" valueType="num">
                                      <p:cBhvr>
                                        <p:cTn id="10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2" presetClass="entr" presetSubtype="4" fill="hold" grpId="0" nodeType="clickEffect">
                                  <p:stCondLst>
                                    <p:cond delay="0"/>
                                  </p:stCondLst>
                                  <p:childTnLst>
                                    <p:set>
                                      <p:cBhvr>
                                        <p:cTn id="111" dur="1" fill="hold">
                                          <p:stCondLst>
                                            <p:cond delay="0"/>
                                          </p:stCondLst>
                                        </p:cTn>
                                        <p:tgtEl>
                                          <p:spTgt spid="39"/>
                                        </p:tgtEl>
                                        <p:attrNameLst>
                                          <p:attrName>style.visibility</p:attrName>
                                        </p:attrNameLst>
                                      </p:cBhvr>
                                      <p:to>
                                        <p:strVal val="visible"/>
                                      </p:to>
                                    </p:set>
                                    <p:anim calcmode="lin" valueType="num">
                                      <p:cBhvr additive="base">
                                        <p:cTn id="112" dur="500" fill="hold"/>
                                        <p:tgtEl>
                                          <p:spTgt spid="39"/>
                                        </p:tgtEl>
                                        <p:attrNameLst>
                                          <p:attrName>ppt_x</p:attrName>
                                        </p:attrNameLst>
                                      </p:cBhvr>
                                      <p:tavLst>
                                        <p:tav tm="0">
                                          <p:val>
                                            <p:strVal val="#ppt_x"/>
                                          </p:val>
                                        </p:tav>
                                        <p:tav tm="100000">
                                          <p:val>
                                            <p:strVal val="#ppt_x"/>
                                          </p:val>
                                        </p:tav>
                                      </p:tavLst>
                                    </p:anim>
                                    <p:anim calcmode="lin" valueType="num">
                                      <p:cBhvr additive="base">
                                        <p:cTn id="113"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2" presetClass="entr" presetSubtype="4" fill="hold" grpId="0" nodeType="clickEffect">
                                  <p:stCondLst>
                                    <p:cond delay="0"/>
                                  </p:stCondLst>
                                  <p:childTnLst>
                                    <p:set>
                                      <p:cBhvr>
                                        <p:cTn id="117" dur="1" fill="hold">
                                          <p:stCondLst>
                                            <p:cond delay="0"/>
                                          </p:stCondLst>
                                        </p:cTn>
                                        <p:tgtEl>
                                          <p:spTgt spid="35"/>
                                        </p:tgtEl>
                                        <p:attrNameLst>
                                          <p:attrName>style.visibility</p:attrName>
                                        </p:attrNameLst>
                                      </p:cBhvr>
                                      <p:to>
                                        <p:strVal val="visible"/>
                                      </p:to>
                                    </p:set>
                                    <p:anim calcmode="lin" valueType="num">
                                      <p:cBhvr additive="base">
                                        <p:cTn id="118" dur="500" fill="hold"/>
                                        <p:tgtEl>
                                          <p:spTgt spid="35"/>
                                        </p:tgtEl>
                                        <p:attrNameLst>
                                          <p:attrName>ppt_x</p:attrName>
                                        </p:attrNameLst>
                                      </p:cBhvr>
                                      <p:tavLst>
                                        <p:tav tm="0">
                                          <p:val>
                                            <p:strVal val="#ppt_x"/>
                                          </p:val>
                                        </p:tav>
                                        <p:tav tm="100000">
                                          <p:val>
                                            <p:strVal val="#ppt_x"/>
                                          </p:val>
                                        </p:tav>
                                      </p:tavLst>
                                    </p:anim>
                                    <p:anim calcmode="lin" valueType="num">
                                      <p:cBhvr additive="base">
                                        <p:cTn id="119"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120" fill="hold">
                      <p:stCondLst>
                        <p:cond delay="indefinite"/>
                      </p:stCondLst>
                      <p:childTnLst>
                        <p:par>
                          <p:cTn id="121" fill="hold">
                            <p:stCondLst>
                              <p:cond delay="0"/>
                            </p:stCondLst>
                            <p:childTnLst>
                              <p:par>
                                <p:cTn id="122" presetID="2" presetClass="entr" presetSubtype="4" fill="hold" grpId="0" nodeType="clickEffect">
                                  <p:stCondLst>
                                    <p:cond delay="0"/>
                                  </p:stCondLst>
                                  <p:childTnLst>
                                    <p:set>
                                      <p:cBhvr>
                                        <p:cTn id="123" dur="1" fill="hold">
                                          <p:stCondLst>
                                            <p:cond delay="0"/>
                                          </p:stCondLst>
                                        </p:cTn>
                                        <p:tgtEl>
                                          <p:spTgt spid="36"/>
                                        </p:tgtEl>
                                        <p:attrNameLst>
                                          <p:attrName>style.visibility</p:attrName>
                                        </p:attrNameLst>
                                      </p:cBhvr>
                                      <p:to>
                                        <p:strVal val="visible"/>
                                      </p:to>
                                    </p:set>
                                    <p:anim calcmode="lin" valueType="num">
                                      <p:cBhvr additive="base">
                                        <p:cTn id="124" dur="500" fill="hold"/>
                                        <p:tgtEl>
                                          <p:spTgt spid="36"/>
                                        </p:tgtEl>
                                        <p:attrNameLst>
                                          <p:attrName>ppt_x</p:attrName>
                                        </p:attrNameLst>
                                      </p:cBhvr>
                                      <p:tavLst>
                                        <p:tav tm="0">
                                          <p:val>
                                            <p:strVal val="#ppt_x"/>
                                          </p:val>
                                        </p:tav>
                                        <p:tav tm="100000">
                                          <p:val>
                                            <p:strVal val="#ppt_x"/>
                                          </p:val>
                                        </p:tav>
                                      </p:tavLst>
                                    </p:anim>
                                    <p:anim calcmode="lin" valueType="num">
                                      <p:cBhvr additive="base">
                                        <p:cTn id="125"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26" fill="hold">
                      <p:stCondLst>
                        <p:cond delay="indefinite"/>
                      </p:stCondLst>
                      <p:childTnLst>
                        <p:par>
                          <p:cTn id="127" fill="hold">
                            <p:stCondLst>
                              <p:cond delay="0"/>
                            </p:stCondLst>
                            <p:childTnLst>
                              <p:par>
                                <p:cTn id="128" presetID="2" presetClass="entr" presetSubtype="4" fill="hold" grpId="0" nodeType="clickEffect">
                                  <p:stCondLst>
                                    <p:cond delay="0"/>
                                  </p:stCondLst>
                                  <p:childTnLst>
                                    <p:set>
                                      <p:cBhvr>
                                        <p:cTn id="129" dur="1" fill="hold">
                                          <p:stCondLst>
                                            <p:cond delay="0"/>
                                          </p:stCondLst>
                                        </p:cTn>
                                        <p:tgtEl>
                                          <p:spTgt spid="37"/>
                                        </p:tgtEl>
                                        <p:attrNameLst>
                                          <p:attrName>style.visibility</p:attrName>
                                        </p:attrNameLst>
                                      </p:cBhvr>
                                      <p:to>
                                        <p:strVal val="visible"/>
                                      </p:to>
                                    </p:set>
                                    <p:anim calcmode="lin" valueType="num">
                                      <p:cBhvr additive="base">
                                        <p:cTn id="130" dur="500" fill="hold"/>
                                        <p:tgtEl>
                                          <p:spTgt spid="37"/>
                                        </p:tgtEl>
                                        <p:attrNameLst>
                                          <p:attrName>ppt_x</p:attrName>
                                        </p:attrNameLst>
                                      </p:cBhvr>
                                      <p:tavLst>
                                        <p:tav tm="0">
                                          <p:val>
                                            <p:strVal val="#ppt_x"/>
                                          </p:val>
                                        </p:tav>
                                        <p:tav tm="100000">
                                          <p:val>
                                            <p:strVal val="#ppt_x"/>
                                          </p:val>
                                        </p:tav>
                                      </p:tavLst>
                                    </p:anim>
                                    <p:anim calcmode="lin" valueType="num">
                                      <p:cBhvr additive="base">
                                        <p:cTn id="131"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132" fill="hold">
                      <p:stCondLst>
                        <p:cond delay="indefinite"/>
                      </p:stCondLst>
                      <p:childTnLst>
                        <p:par>
                          <p:cTn id="133" fill="hold">
                            <p:stCondLst>
                              <p:cond delay="0"/>
                            </p:stCondLst>
                            <p:childTnLst>
                              <p:par>
                                <p:cTn id="134" presetID="2" presetClass="entr" presetSubtype="4" fill="hold" grpId="0" nodeType="clickEffect">
                                  <p:stCondLst>
                                    <p:cond delay="0"/>
                                  </p:stCondLst>
                                  <p:childTnLst>
                                    <p:set>
                                      <p:cBhvr>
                                        <p:cTn id="135" dur="1" fill="hold">
                                          <p:stCondLst>
                                            <p:cond delay="0"/>
                                          </p:stCondLst>
                                        </p:cTn>
                                        <p:tgtEl>
                                          <p:spTgt spid="40"/>
                                        </p:tgtEl>
                                        <p:attrNameLst>
                                          <p:attrName>style.visibility</p:attrName>
                                        </p:attrNameLst>
                                      </p:cBhvr>
                                      <p:to>
                                        <p:strVal val="visible"/>
                                      </p:to>
                                    </p:set>
                                    <p:anim calcmode="lin" valueType="num">
                                      <p:cBhvr additive="base">
                                        <p:cTn id="136" dur="500" fill="hold"/>
                                        <p:tgtEl>
                                          <p:spTgt spid="40"/>
                                        </p:tgtEl>
                                        <p:attrNameLst>
                                          <p:attrName>ppt_x</p:attrName>
                                        </p:attrNameLst>
                                      </p:cBhvr>
                                      <p:tavLst>
                                        <p:tav tm="0">
                                          <p:val>
                                            <p:strVal val="#ppt_x"/>
                                          </p:val>
                                        </p:tav>
                                        <p:tav tm="100000">
                                          <p:val>
                                            <p:strVal val="#ppt_x"/>
                                          </p:val>
                                        </p:tav>
                                      </p:tavLst>
                                    </p:anim>
                                    <p:anim calcmode="lin" valueType="num">
                                      <p:cBhvr additive="base">
                                        <p:cTn id="137"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138" fill="hold">
                      <p:stCondLst>
                        <p:cond delay="indefinite"/>
                      </p:stCondLst>
                      <p:childTnLst>
                        <p:par>
                          <p:cTn id="139" fill="hold">
                            <p:stCondLst>
                              <p:cond delay="0"/>
                            </p:stCondLst>
                            <p:childTnLst>
                              <p:par>
                                <p:cTn id="140" presetID="2" presetClass="entr" presetSubtype="4" fill="hold" grpId="0" nodeType="clickEffect">
                                  <p:stCondLst>
                                    <p:cond delay="0"/>
                                  </p:stCondLst>
                                  <p:childTnLst>
                                    <p:set>
                                      <p:cBhvr>
                                        <p:cTn id="141" dur="1" fill="hold">
                                          <p:stCondLst>
                                            <p:cond delay="0"/>
                                          </p:stCondLst>
                                        </p:cTn>
                                        <p:tgtEl>
                                          <p:spTgt spid="38"/>
                                        </p:tgtEl>
                                        <p:attrNameLst>
                                          <p:attrName>style.visibility</p:attrName>
                                        </p:attrNameLst>
                                      </p:cBhvr>
                                      <p:to>
                                        <p:strVal val="visible"/>
                                      </p:to>
                                    </p:set>
                                    <p:anim calcmode="lin" valueType="num">
                                      <p:cBhvr additive="base">
                                        <p:cTn id="142" dur="500" fill="hold"/>
                                        <p:tgtEl>
                                          <p:spTgt spid="38"/>
                                        </p:tgtEl>
                                        <p:attrNameLst>
                                          <p:attrName>ppt_x</p:attrName>
                                        </p:attrNameLst>
                                      </p:cBhvr>
                                      <p:tavLst>
                                        <p:tav tm="0">
                                          <p:val>
                                            <p:strVal val="#ppt_x"/>
                                          </p:val>
                                        </p:tav>
                                        <p:tav tm="100000">
                                          <p:val>
                                            <p:strVal val="#ppt_x"/>
                                          </p:val>
                                        </p:tav>
                                      </p:tavLst>
                                    </p:anim>
                                    <p:anim calcmode="lin" valueType="num">
                                      <p:cBhvr additive="base">
                                        <p:cTn id="143"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44" fill="hold">
                      <p:stCondLst>
                        <p:cond delay="indefinite"/>
                      </p:stCondLst>
                      <p:childTnLst>
                        <p:par>
                          <p:cTn id="145" fill="hold">
                            <p:stCondLst>
                              <p:cond delay="0"/>
                            </p:stCondLst>
                            <p:childTnLst>
                              <p:par>
                                <p:cTn id="146" presetID="42" presetClass="entr" presetSubtype="0" fill="hold" grpId="0" nodeType="clickEffect">
                                  <p:stCondLst>
                                    <p:cond delay="0"/>
                                  </p:stCondLst>
                                  <p:childTnLst>
                                    <p:set>
                                      <p:cBhvr>
                                        <p:cTn id="147" dur="1" fill="hold">
                                          <p:stCondLst>
                                            <p:cond delay="0"/>
                                          </p:stCondLst>
                                        </p:cTn>
                                        <p:tgtEl>
                                          <p:spTgt spid="9"/>
                                        </p:tgtEl>
                                        <p:attrNameLst>
                                          <p:attrName>style.visibility</p:attrName>
                                        </p:attrNameLst>
                                      </p:cBhvr>
                                      <p:to>
                                        <p:strVal val="visible"/>
                                      </p:to>
                                    </p:set>
                                    <p:animEffect transition="in" filter="fade">
                                      <p:cBhvr>
                                        <p:cTn id="148" dur="1000"/>
                                        <p:tgtEl>
                                          <p:spTgt spid="9"/>
                                        </p:tgtEl>
                                      </p:cBhvr>
                                    </p:animEffect>
                                    <p:anim calcmode="lin" valueType="num">
                                      <p:cBhvr>
                                        <p:cTn id="149" dur="1000" fill="hold"/>
                                        <p:tgtEl>
                                          <p:spTgt spid="9"/>
                                        </p:tgtEl>
                                        <p:attrNameLst>
                                          <p:attrName>ppt_x</p:attrName>
                                        </p:attrNameLst>
                                      </p:cBhvr>
                                      <p:tavLst>
                                        <p:tav tm="0">
                                          <p:val>
                                            <p:strVal val="#ppt_x"/>
                                          </p:val>
                                        </p:tav>
                                        <p:tav tm="100000">
                                          <p:val>
                                            <p:strVal val="#ppt_x"/>
                                          </p:val>
                                        </p:tav>
                                      </p:tavLst>
                                    </p:anim>
                                    <p:anim calcmode="lin" valueType="num">
                                      <p:cBhvr>
                                        <p:cTn id="15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1" fill="hold">
                      <p:stCondLst>
                        <p:cond delay="indefinite"/>
                      </p:stCondLst>
                      <p:childTnLst>
                        <p:par>
                          <p:cTn id="152" fill="hold">
                            <p:stCondLst>
                              <p:cond delay="0"/>
                            </p:stCondLst>
                            <p:childTnLst>
                              <p:par>
                                <p:cTn id="153" presetID="42" presetClass="entr" presetSubtype="0" fill="hold" grpId="0" nodeType="clickEffect">
                                  <p:stCondLst>
                                    <p:cond delay="0"/>
                                  </p:stCondLst>
                                  <p:childTnLst>
                                    <p:set>
                                      <p:cBhvr>
                                        <p:cTn id="154" dur="1" fill="hold">
                                          <p:stCondLst>
                                            <p:cond delay="0"/>
                                          </p:stCondLst>
                                        </p:cTn>
                                        <p:tgtEl>
                                          <p:spTgt spid="11"/>
                                        </p:tgtEl>
                                        <p:attrNameLst>
                                          <p:attrName>style.visibility</p:attrName>
                                        </p:attrNameLst>
                                      </p:cBhvr>
                                      <p:to>
                                        <p:strVal val="visible"/>
                                      </p:to>
                                    </p:set>
                                    <p:animEffect transition="in" filter="fade">
                                      <p:cBhvr>
                                        <p:cTn id="155" dur="1000"/>
                                        <p:tgtEl>
                                          <p:spTgt spid="11"/>
                                        </p:tgtEl>
                                      </p:cBhvr>
                                    </p:animEffect>
                                    <p:anim calcmode="lin" valueType="num">
                                      <p:cBhvr>
                                        <p:cTn id="156" dur="1000" fill="hold"/>
                                        <p:tgtEl>
                                          <p:spTgt spid="11"/>
                                        </p:tgtEl>
                                        <p:attrNameLst>
                                          <p:attrName>ppt_x</p:attrName>
                                        </p:attrNameLst>
                                      </p:cBhvr>
                                      <p:tavLst>
                                        <p:tav tm="0">
                                          <p:val>
                                            <p:strVal val="#ppt_x"/>
                                          </p:val>
                                        </p:tav>
                                        <p:tav tm="100000">
                                          <p:val>
                                            <p:strVal val="#ppt_x"/>
                                          </p:val>
                                        </p:tav>
                                      </p:tavLst>
                                    </p:anim>
                                    <p:anim calcmode="lin" valueType="num">
                                      <p:cBhvr>
                                        <p:cTn id="15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8" fill="hold">
                      <p:stCondLst>
                        <p:cond delay="indefinite"/>
                      </p:stCondLst>
                      <p:childTnLst>
                        <p:par>
                          <p:cTn id="159" fill="hold">
                            <p:stCondLst>
                              <p:cond delay="0"/>
                            </p:stCondLst>
                            <p:childTnLst>
                              <p:par>
                                <p:cTn id="160" presetID="2" presetClass="entr" presetSubtype="4" fill="hold" grpId="0" nodeType="clickEffect">
                                  <p:stCondLst>
                                    <p:cond delay="0"/>
                                  </p:stCondLst>
                                  <p:childTnLst>
                                    <p:set>
                                      <p:cBhvr>
                                        <p:cTn id="161" dur="1" fill="hold">
                                          <p:stCondLst>
                                            <p:cond delay="0"/>
                                          </p:stCondLst>
                                        </p:cTn>
                                        <p:tgtEl>
                                          <p:spTgt spid="44"/>
                                        </p:tgtEl>
                                        <p:attrNameLst>
                                          <p:attrName>style.visibility</p:attrName>
                                        </p:attrNameLst>
                                      </p:cBhvr>
                                      <p:to>
                                        <p:strVal val="visible"/>
                                      </p:to>
                                    </p:set>
                                    <p:anim calcmode="lin" valueType="num">
                                      <p:cBhvr additive="base">
                                        <p:cTn id="162" dur="500" fill="hold"/>
                                        <p:tgtEl>
                                          <p:spTgt spid="44"/>
                                        </p:tgtEl>
                                        <p:attrNameLst>
                                          <p:attrName>ppt_x</p:attrName>
                                        </p:attrNameLst>
                                      </p:cBhvr>
                                      <p:tavLst>
                                        <p:tav tm="0">
                                          <p:val>
                                            <p:strVal val="#ppt_x"/>
                                          </p:val>
                                        </p:tav>
                                        <p:tav tm="100000">
                                          <p:val>
                                            <p:strVal val="#ppt_x"/>
                                          </p:val>
                                        </p:tav>
                                      </p:tavLst>
                                    </p:anim>
                                    <p:anim calcmode="lin" valueType="num">
                                      <p:cBhvr additive="base">
                                        <p:cTn id="163"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164" fill="hold">
                      <p:stCondLst>
                        <p:cond delay="indefinite"/>
                      </p:stCondLst>
                      <p:childTnLst>
                        <p:par>
                          <p:cTn id="165" fill="hold">
                            <p:stCondLst>
                              <p:cond delay="0"/>
                            </p:stCondLst>
                            <p:childTnLst>
                              <p:par>
                                <p:cTn id="166" presetID="2" presetClass="entr" presetSubtype="4" fill="hold" nodeType="clickEffect">
                                  <p:stCondLst>
                                    <p:cond delay="0"/>
                                  </p:stCondLst>
                                  <p:childTnLst>
                                    <p:set>
                                      <p:cBhvr>
                                        <p:cTn id="167" dur="1" fill="hold">
                                          <p:stCondLst>
                                            <p:cond delay="0"/>
                                          </p:stCondLst>
                                        </p:cTn>
                                        <p:tgtEl>
                                          <p:spTgt spid="14"/>
                                        </p:tgtEl>
                                        <p:attrNameLst>
                                          <p:attrName>style.visibility</p:attrName>
                                        </p:attrNameLst>
                                      </p:cBhvr>
                                      <p:to>
                                        <p:strVal val="visible"/>
                                      </p:to>
                                    </p:set>
                                    <p:anim calcmode="lin" valueType="num">
                                      <p:cBhvr additive="base">
                                        <p:cTn id="168" dur="500" fill="hold"/>
                                        <p:tgtEl>
                                          <p:spTgt spid="14"/>
                                        </p:tgtEl>
                                        <p:attrNameLst>
                                          <p:attrName>ppt_x</p:attrName>
                                        </p:attrNameLst>
                                      </p:cBhvr>
                                      <p:tavLst>
                                        <p:tav tm="0">
                                          <p:val>
                                            <p:strVal val="#ppt_x"/>
                                          </p:val>
                                        </p:tav>
                                        <p:tav tm="100000">
                                          <p:val>
                                            <p:strVal val="#ppt_x"/>
                                          </p:val>
                                        </p:tav>
                                      </p:tavLst>
                                    </p:anim>
                                    <p:anim calcmode="lin" valueType="num">
                                      <p:cBhvr additive="base">
                                        <p:cTn id="16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70" fill="hold">
                      <p:stCondLst>
                        <p:cond delay="indefinite"/>
                      </p:stCondLst>
                      <p:childTnLst>
                        <p:par>
                          <p:cTn id="171" fill="hold">
                            <p:stCondLst>
                              <p:cond delay="0"/>
                            </p:stCondLst>
                            <p:childTnLst>
                              <p:par>
                                <p:cTn id="172" presetID="2" presetClass="entr" presetSubtype="4" fill="hold" nodeType="clickEffect">
                                  <p:stCondLst>
                                    <p:cond delay="0"/>
                                  </p:stCondLst>
                                  <p:childTnLst>
                                    <p:set>
                                      <p:cBhvr>
                                        <p:cTn id="173" dur="1" fill="hold">
                                          <p:stCondLst>
                                            <p:cond delay="0"/>
                                          </p:stCondLst>
                                        </p:cTn>
                                        <p:tgtEl>
                                          <p:spTgt spid="18"/>
                                        </p:tgtEl>
                                        <p:attrNameLst>
                                          <p:attrName>style.visibility</p:attrName>
                                        </p:attrNameLst>
                                      </p:cBhvr>
                                      <p:to>
                                        <p:strVal val="visible"/>
                                      </p:to>
                                    </p:set>
                                    <p:anim calcmode="lin" valueType="num">
                                      <p:cBhvr additive="base">
                                        <p:cTn id="174" dur="500" fill="hold"/>
                                        <p:tgtEl>
                                          <p:spTgt spid="18"/>
                                        </p:tgtEl>
                                        <p:attrNameLst>
                                          <p:attrName>ppt_x</p:attrName>
                                        </p:attrNameLst>
                                      </p:cBhvr>
                                      <p:tavLst>
                                        <p:tav tm="0">
                                          <p:val>
                                            <p:strVal val="#ppt_x"/>
                                          </p:val>
                                        </p:tav>
                                        <p:tav tm="100000">
                                          <p:val>
                                            <p:strVal val="#ppt_x"/>
                                          </p:val>
                                        </p:tav>
                                      </p:tavLst>
                                    </p:anim>
                                    <p:anim calcmode="lin" valueType="num">
                                      <p:cBhvr additive="base">
                                        <p:cTn id="175"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76" fill="hold">
                      <p:stCondLst>
                        <p:cond delay="indefinite"/>
                      </p:stCondLst>
                      <p:childTnLst>
                        <p:par>
                          <p:cTn id="177" fill="hold">
                            <p:stCondLst>
                              <p:cond delay="0"/>
                            </p:stCondLst>
                            <p:childTnLst>
                              <p:par>
                                <p:cTn id="178" presetID="2" presetClass="entr" presetSubtype="4" fill="hold" grpId="0" nodeType="clickEffect">
                                  <p:stCondLst>
                                    <p:cond delay="0"/>
                                  </p:stCondLst>
                                  <p:childTnLst>
                                    <p:set>
                                      <p:cBhvr>
                                        <p:cTn id="179" dur="1" fill="hold">
                                          <p:stCondLst>
                                            <p:cond delay="0"/>
                                          </p:stCondLst>
                                        </p:cTn>
                                        <p:tgtEl>
                                          <p:spTgt spid="26"/>
                                        </p:tgtEl>
                                        <p:attrNameLst>
                                          <p:attrName>style.visibility</p:attrName>
                                        </p:attrNameLst>
                                      </p:cBhvr>
                                      <p:to>
                                        <p:strVal val="visible"/>
                                      </p:to>
                                    </p:set>
                                    <p:anim calcmode="lin" valueType="num">
                                      <p:cBhvr additive="base">
                                        <p:cTn id="180" dur="500" fill="hold"/>
                                        <p:tgtEl>
                                          <p:spTgt spid="26"/>
                                        </p:tgtEl>
                                        <p:attrNameLst>
                                          <p:attrName>ppt_x</p:attrName>
                                        </p:attrNameLst>
                                      </p:cBhvr>
                                      <p:tavLst>
                                        <p:tav tm="0">
                                          <p:val>
                                            <p:strVal val="#ppt_x"/>
                                          </p:val>
                                        </p:tav>
                                        <p:tav tm="100000">
                                          <p:val>
                                            <p:strVal val="#ppt_x"/>
                                          </p:val>
                                        </p:tav>
                                      </p:tavLst>
                                    </p:anim>
                                    <p:anim calcmode="lin" valueType="num">
                                      <p:cBhvr additive="base">
                                        <p:cTn id="181"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82" fill="hold">
                      <p:stCondLst>
                        <p:cond delay="indefinite"/>
                      </p:stCondLst>
                      <p:childTnLst>
                        <p:par>
                          <p:cTn id="183" fill="hold">
                            <p:stCondLst>
                              <p:cond delay="0"/>
                            </p:stCondLst>
                            <p:childTnLst>
                              <p:par>
                                <p:cTn id="184" presetID="2" presetClass="entr" presetSubtype="4" fill="hold" nodeType="clickEffect">
                                  <p:stCondLst>
                                    <p:cond delay="0"/>
                                  </p:stCondLst>
                                  <p:childTnLst>
                                    <p:set>
                                      <p:cBhvr>
                                        <p:cTn id="185" dur="1" fill="hold">
                                          <p:stCondLst>
                                            <p:cond delay="0"/>
                                          </p:stCondLst>
                                        </p:cTn>
                                        <p:tgtEl>
                                          <p:spTgt spid="22"/>
                                        </p:tgtEl>
                                        <p:attrNameLst>
                                          <p:attrName>style.visibility</p:attrName>
                                        </p:attrNameLst>
                                      </p:cBhvr>
                                      <p:to>
                                        <p:strVal val="visible"/>
                                      </p:to>
                                    </p:set>
                                    <p:anim calcmode="lin" valueType="num">
                                      <p:cBhvr additive="base">
                                        <p:cTn id="186" dur="500" fill="hold"/>
                                        <p:tgtEl>
                                          <p:spTgt spid="22"/>
                                        </p:tgtEl>
                                        <p:attrNameLst>
                                          <p:attrName>ppt_x</p:attrName>
                                        </p:attrNameLst>
                                      </p:cBhvr>
                                      <p:tavLst>
                                        <p:tav tm="0">
                                          <p:val>
                                            <p:strVal val="#ppt_x"/>
                                          </p:val>
                                        </p:tav>
                                        <p:tav tm="100000">
                                          <p:val>
                                            <p:strVal val="#ppt_x"/>
                                          </p:val>
                                        </p:tav>
                                      </p:tavLst>
                                    </p:anim>
                                    <p:anim calcmode="lin" valueType="num">
                                      <p:cBhvr additive="base">
                                        <p:cTn id="187"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88" fill="hold">
                      <p:stCondLst>
                        <p:cond delay="indefinite"/>
                      </p:stCondLst>
                      <p:childTnLst>
                        <p:par>
                          <p:cTn id="189" fill="hold">
                            <p:stCondLst>
                              <p:cond delay="0"/>
                            </p:stCondLst>
                            <p:childTnLst>
                              <p:par>
                                <p:cTn id="190" presetID="2" presetClass="entr" presetSubtype="4" fill="hold" grpId="0" nodeType="clickEffect">
                                  <p:stCondLst>
                                    <p:cond delay="0"/>
                                  </p:stCondLst>
                                  <p:childTnLst>
                                    <p:set>
                                      <p:cBhvr>
                                        <p:cTn id="191" dur="1" fill="hold">
                                          <p:stCondLst>
                                            <p:cond delay="0"/>
                                          </p:stCondLst>
                                        </p:cTn>
                                        <p:tgtEl>
                                          <p:spTgt spid="45"/>
                                        </p:tgtEl>
                                        <p:attrNameLst>
                                          <p:attrName>style.visibility</p:attrName>
                                        </p:attrNameLst>
                                      </p:cBhvr>
                                      <p:to>
                                        <p:strVal val="visible"/>
                                      </p:to>
                                    </p:set>
                                    <p:anim calcmode="lin" valueType="num">
                                      <p:cBhvr additive="base">
                                        <p:cTn id="192" dur="500" fill="hold"/>
                                        <p:tgtEl>
                                          <p:spTgt spid="45"/>
                                        </p:tgtEl>
                                        <p:attrNameLst>
                                          <p:attrName>ppt_x</p:attrName>
                                        </p:attrNameLst>
                                      </p:cBhvr>
                                      <p:tavLst>
                                        <p:tav tm="0">
                                          <p:val>
                                            <p:strVal val="#ppt_x"/>
                                          </p:val>
                                        </p:tav>
                                        <p:tav tm="100000">
                                          <p:val>
                                            <p:strVal val="#ppt_x"/>
                                          </p:val>
                                        </p:tav>
                                      </p:tavLst>
                                    </p:anim>
                                    <p:anim calcmode="lin" valueType="num">
                                      <p:cBhvr additive="base">
                                        <p:cTn id="193"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194" fill="hold">
                      <p:stCondLst>
                        <p:cond delay="indefinite"/>
                      </p:stCondLst>
                      <p:childTnLst>
                        <p:par>
                          <p:cTn id="195" fill="hold">
                            <p:stCondLst>
                              <p:cond delay="0"/>
                            </p:stCondLst>
                            <p:childTnLst>
                              <p:par>
                                <p:cTn id="196" presetID="2" presetClass="entr" presetSubtype="4" fill="hold" grpId="0" nodeType="clickEffect">
                                  <p:stCondLst>
                                    <p:cond delay="0"/>
                                  </p:stCondLst>
                                  <p:childTnLst>
                                    <p:set>
                                      <p:cBhvr>
                                        <p:cTn id="197" dur="1" fill="hold">
                                          <p:stCondLst>
                                            <p:cond delay="0"/>
                                          </p:stCondLst>
                                        </p:cTn>
                                        <p:tgtEl>
                                          <p:spTgt spid="42"/>
                                        </p:tgtEl>
                                        <p:attrNameLst>
                                          <p:attrName>style.visibility</p:attrName>
                                        </p:attrNameLst>
                                      </p:cBhvr>
                                      <p:to>
                                        <p:strVal val="visible"/>
                                      </p:to>
                                    </p:set>
                                    <p:anim calcmode="lin" valueType="num">
                                      <p:cBhvr additive="base">
                                        <p:cTn id="198" dur="500" fill="hold"/>
                                        <p:tgtEl>
                                          <p:spTgt spid="42"/>
                                        </p:tgtEl>
                                        <p:attrNameLst>
                                          <p:attrName>ppt_x</p:attrName>
                                        </p:attrNameLst>
                                      </p:cBhvr>
                                      <p:tavLst>
                                        <p:tav tm="0">
                                          <p:val>
                                            <p:strVal val="#ppt_x"/>
                                          </p:val>
                                        </p:tav>
                                        <p:tav tm="100000">
                                          <p:val>
                                            <p:strVal val="#ppt_x"/>
                                          </p:val>
                                        </p:tav>
                                      </p:tavLst>
                                    </p:anim>
                                    <p:anim calcmode="lin" valueType="num">
                                      <p:cBhvr additive="base">
                                        <p:cTn id="199"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200" fill="hold">
                      <p:stCondLst>
                        <p:cond delay="indefinite"/>
                      </p:stCondLst>
                      <p:childTnLst>
                        <p:par>
                          <p:cTn id="201" fill="hold">
                            <p:stCondLst>
                              <p:cond delay="0"/>
                            </p:stCondLst>
                            <p:childTnLst>
                              <p:par>
                                <p:cTn id="202" presetID="2" presetClass="entr" presetSubtype="4" fill="hold" grpId="0" nodeType="clickEffect">
                                  <p:stCondLst>
                                    <p:cond delay="0"/>
                                  </p:stCondLst>
                                  <p:childTnLst>
                                    <p:set>
                                      <p:cBhvr>
                                        <p:cTn id="203" dur="1" fill="hold">
                                          <p:stCondLst>
                                            <p:cond delay="0"/>
                                          </p:stCondLst>
                                        </p:cTn>
                                        <p:tgtEl>
                                          <p:spTgt spid="43"/>
                                        </p:tgtEl>
                                        <p:attrNameLst>
                                          <p:attrName>style.visibility</p:attrName>
                                        </p:attrNameLst>
                                      </p:cBhvr>
                                      <p:to>
                                        <p:strVal val="visible"/>
                                      </p:to>
                                    </p:set>
                                    <p:anim calcmode="lin" valueType="num">
                                      <p:cBhvr additive="base">
                                        <p:cTn id="204" dur="500" fill="hold"/>
                                        <p:tgtEl>
                                          <p:spTgt spid="43"/>
                                        </p:tgtEl>
                                        <p:attrNameLst>
                                          <p:attrName>ppt_x</p:attrName>
                                        </p:attrNameLst>
                                      </p:cBhvr>
                                      <p:tavLst>
                                        <p:tav tm="0">
                                          <p:val>
                                            <p:strVal val="#ppt_x"/>
                                          </p:val>
                                        </p:tav>
                                        <p:tav tm="100000">
                                          <p:val>
                                            <p:strVal val="#ppt_x"/>
                                          </p:val>
                                        </p:tav>
                                      </p:tavLst>
                                    </p:anim>
                                    <p:anim calcmode="lin" valueType="num">
                                      <p:cBhvr additive="base">
                                        <p:cTn id="205"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8" grpId="0" animBg="1"/>
      <p:bldP spid="12" grpId="0" animBg="1"/>
      <p:bldP spid="27" grpId="0"/>
      <p:bldP spid="28" grpId="0"/>
      <p:bldP spid="31" grpId="0"/>
      <p:bldP spid="4" grpId="0"/>
      <p:bldP spid="19" grpId="0"/>
      <p:bldP spid="25" grpId="0"/>
      <p:bldP spid="34" grpId="0"/>
      <p:bldP spid="35" grpId="0"/>
      <p:bldP spid="36" grpId="0"/>
      <p:bldP spid="37" grpId="0"/>
      <p:bldP spid="38" grpId="0"/>
      <p:bldP spid="39" grpId="0" animBg="1"/>
      <p:bldP spid="40" grpId="0" animBg="1"/>
      <p:bldP spid="42" grpId="0"/>
      <p:bldP spid="43" grpId="0"/>
      <p:bldP spid="5" grpId="0"/>
      <p:bldP spid="9" grpId="0"/>
      <p:bldP spid="11" grpId="0"/>
      <p:bldP spid="44" grpId="0" animBg="1"/>
      <p:bldP spid="26" grpId="0"/>
      <p:bldP spid="45" grpId="0"/>
      <p:bldP spid="1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222</Words>
  <Application>Microsoft Office PowerPoint</Application>
  <PresentationFormat>Breitbild</PresentationFormat>
  <Paragraphs>27</Paragraphs>
  <Slides>1</Slides>
  <Notes>1</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1</vt:i4>
      </vt:variant>
    </vt:vector>
  </HeadingPairs>
  <TitlesOfParts>
    <vt:vector size="8" baseType="lpstr">
      <vt:lpstr>Microsoft JhengHei</vt:lpstr>
      <vt:lpstr>Arial</vt:lpstr>
      <vt:lpstr>Calibri</vt:lpstr>
      <vt:lpstr>Calibri Light</vt:lpstr>
      <vt:lpstr>Iskoola Pota</vt:lpstr>
      <vt:lpstr>Lucida Handwriting</vt:lpstr>
      <vt:lpstr>Office Theme</vt:lpstr>
      <vt:lpstr>Tante Rosi hat im Sommer viele Gläser mit Marmelade gefüllt. Im Herbst verbraucht sie 15 Gläser und hat aber immer noch 35 gefüllte Gläser. Wie viele hatte sie unmittelbar nach dem Füllen?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Manfred Luft</dc:creator>
  <cp:lastModifiedBy>Manfred Luft </cp:lastModifiedBy>
  <cp:revision>37</cp:revision>
  <cp:lastPrinted>2015-07-31T12:17:00Z</cp:lastPrinted>
  <dcterms:created xsi:type="dcterms:W3CDTF">2015-07-06T16:22:22Z</dcterms:created>
  <dcterms:modified xsi:type="dcterms:W3CDTF">2016-02-24T13:20:06Z</dcterms:modified>
</cp:coreProperties>
</file>