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602340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Ein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Liter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Benzin kostet 1,48 €.</a:t>
            </a:r>
            <a:b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Herr Schnell tankt 50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l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.</a:t>
            </a:r>
            <a:b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 muss er bezahlen?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156850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l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</a:t>
            </a:r>
            <a:r>
              <a:rPr lang="de-DE" sz="1400" dirty="0"/>
              <a:t> </a:t>
            </a:r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48982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l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48982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50 l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41101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059225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 1,48 €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50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50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x = 1,48 € * 50;  x = 74,00 € ;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156850" y="153878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l hat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156850" y="185795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156850" y="217712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156850" y="2496298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156850" y="5569338"/>
            <a:ext cx="538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Herr Schnell muss 74 Euro bezahlen.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Liter Benzin kostet 1,48 €. Herr Schnell tankt 50 l. Wie viel muss er bezahlen?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2015-07-30T08:00:25Z</cp:lastPrinted>
  <dcterms:created xsi:type="dcterms:W3CDTF">2015-07-29T13:12:24Z</dcterms:created>
  <dcterms:modified xsi:type="dcterms:W3CDTF">2016-02-24T11:28:52Z</dcterms:modified>
</cp:coreProperties>
</file>