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12192000" cy="6858000"/>
  <p:notesSz cx="6858000" cy="994568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AD09D68B-E2D6-4E9C-B896-EFECCBC36BEA}">
          <p14:sldIdLst>
            <p14:sldId id="256"/>
          </p14:sldIdLst>
        </p14:section>
        <p14:section name="Abschnitt ohne Titel" id="{2F1433B4-6CE6-47FA-9750-2BAFAC222B87}">
          <p14:sldIdLst/>
        </p14:section>
        <p14:section name="Abschnitt ohne Titel" id="{5C319648-F0D5-4B86-9FE2-0CD5E3FE9972}">
          <p14:sldIdLst/>
        </p14:section>
      </p14:sectionLst>
    </p:ex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672" y="-12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interSettings" Target="printerSettings/printerSettings1.bin"/><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99012"/>
          </a:xfrm>
          <a:prstGeom prst="rect">
            <a:avLst/>
          </a:prstGeom>
        </p:spPr>
        <p:txBody>
          <a:bodyPr vert="horz" lIns="91440" tIns="45720" rIns="91440" bIns="45720" rtlCol="0"/>
          <a:lstStyle>
            <a:lvl1pPr algn="r">
              <a:defRPr sz="1200"/>
            </a:lvl1pPr>
          </a:lstStyle>
          <a:p>
            <a:fld id="{1619631A-88EB-43C1-9F17-DD80D098672C}" type="datetimeFigureOut">
              <a:rPr lang="de-DE" smtClean="0"/>
              <a:t>22.02.16</a:t>
            </a:fld>
            <a:endParaRPr lang="de-DE"/>
          </a:p>
        </p:txBody>
      </p:sp>
      <p:sp>
        <p:nvSpPr>
          <p:cNvPr id="4" name="Folienbildplatzhalt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786362"/>
            <a:ext cx="5486400" cy="3916115"/>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9446678"/>
            <a:ext cx="2971800" cy="499011"/>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9446678"/>
            <a:ext cx="2971800" cy="499011"/>
          </a:xfrm>
          <a:prstGeom prst="rect">
            <a:avLst/>
          </a:prstGeom>
        </p:spPr>
        <p:txBody>
          <a:bodyPr vert="horz" lIns="91440" tIns="45720" rIns="91440" bIns="45720" rtlCol="0" anchor="b"/>
          <a:lstStyle>
            <a:lvl1pPr algn="r">
              <a:defRPr sz="1200"/>
            </a:lvl1pPr>
          </a:lstStyle>
          <a:p>
            <a:fld id="{579354B5-F3B4-43A1-915E-AD66A1C023CA}" type="slidenum">
              <a:rPr lang="de-DE" smtClean="0"/>
              <a:t>‹Nr.›</a:t>
            </a:fld>
            <a:endParaRPr lang="de-DE"/>
          </a:p>
        </p:txBody>
      </p:sp>
    </p:spTree>
    <p:extLst>
      <p:ext uri="{BB962C8B-B14F-4D97-AF65-F5344CB8AC3E}">
        <p14:creationId xmlns:p14="http://schemas.microsoft.com/office/powerpoint/2010/main" val="1989324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79354B5-F3B4-43A1-915E-AD66A1C023CA}" type="slidenum">
              <a:rPr lang="de-DE" smtClean="0"/>
              <a:t>1</a:t>
            </a:fld>
            <a:endParaRPr lang="de-DE"/>
          </a:p>
        </p:txBody>
      </p:sp>
    </p:spTree>
    <p:extLst>
      <p:ext uri="{BB962C8B-B14F-4D97-AF65-F5344CB8AC3E}">
        <p14:creationId xmlns:p14="http://schemas.microsoft.com/office/powerpoint/2010/main" val="2414628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370596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239471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986216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7643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646585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B1AFCEF6-ED52-4FD0-A1CD-9EB30A3C10BE}" type="datetimeFigureOut">
              <a:rPr lang="de-DE" smtClean="0"/>
              <a:t>22.02.16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68454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B1AFCEF6-ED52-4FD0-A1CD-9EB30A3C10BE}" type="datetimeFigureOut">
              <a:rPr lang="de-DE" smtClean="0"/>
              <a:t>22.02.16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849108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B1AFCEF6-ED52-4FD0-A1CD-9EB30A3C10BE}" type="datetimeFigureOut">
              <a:rPr lang="de-DE" smtClean="0"/>
              <a:t>22.02.16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531664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B1AFCEF6-ED52-4FD0-A1CD-9EB30A3C10BE}" type="datetimeFigureOut">
              <a:rPr lang="de-DE" smtClean="0"/>
              <a:t>22.02.16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448479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22.02.16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459290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22.02.16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416735607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AFCEF6-ED52-4FD0-A1CD-9EB30A3C10BE}" type="datetimeFigureOut">
              <a:rPr lang="de-DE" smtClean="0"/>
              <a:t>22.02.16</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B94824-8094-49A7-BF25-AEA5ABC88409}" type="slidenum">
              <a:rPr lang="de-DE" smtClean="0"/>
              <a:t>‹Nr.›</a:t>
            </a:fld>
            <a:endParaRPr lang="de-DE"/>
          </a:p>
        </p:txBody>
      </p:sp>
    </p:spTree>
    <p:extLst>
      <p:ext uri="{BB962C8B-B14F-4D97-AF65-F5344CB8AC3E}">
        <p14:creationId xmlns:p14="http://schemas.microsoft.com/office/powerpoint/2010/main" val="5113366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895751" y="263374"/>
            <a:ext cx="8727566" cy="935111"/>
          </a:xfrm>
        </p:spPr>
        <p:txBody>
          <a:bodyPr>
            <a:normAutofit fontScale="90000"/>
          </a:bodyPr>
          <a:lstStyle/>
          <a:p>
            <a:r>
              <a:rPr lang="de-DE" sz="1800" dirty="0" smtClean="0"/>
              <a:t/>
            </a:r>
            <a:br>
              <a:rPr lang="de-DE" sz="1800" dirty="0" smtClean="0"/>
            </a:br>
            <a:r>
              <a:rPr lang="de-DE" sz="1800" dirty="0"/>
              <a:t/>
            </a:r>
            <a:br>
              <a:rPr lang="de-DE" sz="1800" dirty="0"/>
            </a:br>
            <a:r>
              <a:rPr lang="de-DE" sz="1800" dirty="0" smtClean="0"/>
              <a:t/>
            </a:r>
            <a:br>
              <a:rPr lang="de-DE" sz="1800" dirty="0" smtClean="0"/>
            </a:br>
            <a:r>
              <a:rPr lang="de-DE" sz="1800" dirty="0"/>
              <a:t/>
            </a:r>
            <a:br>
              <a:rPr lang="de-DE" sz="1800" dirty="0"/>
            </a:br>
            <a:r>
              <a:rPr lang="de-DE" sz="1800" b="1" dirty="0" smtClean="0">
                <a:latin typeface="Microsoft JhengHei" panose="020B0604030504040204" pitchFamily="34" charset="-120"/>
                <a:ea typeface="Microsoft JhengHei" panose="020B0604030504040204" pitchFamily="34" charset="-120"/>
              </a:rPr>
              <a:t/>
            </a:r>
            <a:br>
              <a:rPr lang="de-DE" sz="1800" b="1" dirty="0" smtClean="0">
                <a:latin typeface="Microsoft JhengHei" panose="020B0604030504040204" pitchFamily="34" charset="-120"/>
                <a:ea typeface="Microsoft JhengHei" panose="020B0604030504040204" pitchFamily="34" charset="-120"/>
              </a:rPr>
            </a:br>
            <a:r>
              <a:rPr lang="de-DE" sz="1800" dirty="0">
                <a:latin typeface="Microsoft JhengHei" panose="020B0604030504040204" pitchFamily="34" charset="-120"/>
                <a:ea typeface="Microsoft JhengHei" panose="020B0604030504040204" pitchFamily="34" charset="-120"/>
              </a:rPr>
              <a:t/>
            </a:r>
            <a:br>
              <a:rPr lang="de-DE" sz="1800" dirty="0">
                <a:latin typeface="Microsoft JhengHei" panose="020B0604030504040204" pitchFamily="34" charset="-120"/>
                <a:ea typeface="Microsoft JhengHei" panose="020B0604030504040204" pitchFamily="34" charset="-120"/>
              </a:rPr>
            </a:br>
            <a:r>
              <a:rPr lang="de-DE" sz="1800" dirty="0" smtClean="0">
                <a:latin typeface="Microsoft JhengHei" panose="020B0604030504040204" pitchFamily="34" charset="-120"/>
                <a:ea typeface="Microsoft JhengHei" panose="020B0604030504040204" pitchFamily="34" charset="-120"/>
              </a:rPr>
              <a:t>Frau Mai fährt in Urlaub. Nach einiger Zeit stellt sie den Tageskilometerzähler auf 0.</a:t>
            </a:r>
            <a:br>
              <a:rPr lang="de-DE" sz="1800" dirty="0" smtClean="0">
                <a:latin typeface="Microsoft JhengHei" panose="020B0604030504040204" pitchFamily="34" charset="-120"/>
                <a:ea typeface="Microsoft JhengHei" panose="020B0604030504040204" pitchFamily="34" charset="-120"/>
              </a:rPr>
            </a:br>
            <a:r>
              <a:rPr lang="de-DE" sz="1800" dirty="0" smtClean="0">
                <a:latin typeface="Microsoft JhengHei" panose="020B0604030504040204" pitchFamily="34" charset="-120"/>
                <a:ea typeface="Microsoft JhengHei" panose="020B0604030504040204" pitchFamily="34" charset="-120"/>
              </a:rPr>
              <a:t>Bis zu ihrem Ziel fährt sie nun 43 km. Dem Gesamtkilometerzähler entnimmt sie, dass sie</a:t>
            </a:r>
            <a:br>
              <a:rPr lang="de-DE" sz="1800" dirty="0" smtClean="0">
                <a:latin typeface="Microsoft JhengHei" panose="020B0604030504040204" pitchFamily="34" charset="-120"/>
                <a:ea typeface="Microsoft JhengHei" panose="020B0604030504040204" pitchFamily="34" charset="-120"/>
              </a:rPr>
            </a:br>
            <a:r>
              <a:rPr lang="de-DE" sz="1800" dirty="0" smtClean="0">
                <a:latin typeface="Microsoft JhengHei" panose="020B0604030504040204" pitchFamily="34" charset="-120"/>
                <a:ea typeface="Microsoft JhengHei" panose="020B0604030504040204" pitchFamily="34" charset="-120"/>
              </a:rPr>
              <a:t>insgesamt 82 km gefahren ist. Wie lang war die erste Teilstrecke?</a:t>
            </a:r>
            <a:endParaRPr lang="de-DE" sz="1800" dirty="0">
              <a:latin typeface="Microsoft JhengHei" panose="020B0604030504040204" pitchFamily="34" charset="-120"/>
              <a:ea typeface="Microsoft JhengHei" panose="020B0604030504040204" pitchFamily="34" charset="-120"/>
              <a:cs typeface="Iskoola Pota" panose="020B0502040204020203" pitchFamily="34" charset="0"/>
            </a:endParaRPr>
          </a:p>
        </p:txBody>
      </p:sp>
      <p:sp>
        <p:nvSpPr>
          <p:cNvPr id="3" name="Untertitel 2"/>
          <p:cNvSpPr>
            <a:spLocks noGrp="1"/>
          </p:cNvSpPr>
          <p:nvPr>
            <p:ph type="subTitle" idx="1"/>
          </p:nvPr>
        </p:nvSpPr>
        <p:spPr>
          <a:xfrm>
            <a:off x="790575" y="2847109"/>
            <a:ext cx="9763125" cy="3262746"/>
          </a:xfrm>
        </p:spPr>
        <p:txBody>
          <a:bodyPr/>
          <a:lstStyle/>
          <a:p>
            <a:r>
              <a:rPr lang="de-DE" dirty="0" smtClean="0"/>
              <a:t> </a:t>
            </a:r>
            <a:endParaRPr lang="de-DE" dirty="0"/>
          </a:p>
        </p:txBody>
      </p:sp>
      <p:sp>
        <p:nvSpPr>
          <p:cNvPr id="6" name="Rechteck 5"/>
          <p:cNvSpPr/>
          <p:nvPr/>
        </p:nvSpPr>
        <p:spPr>
          <a:xfrm>
            <a:off x="1160317" y="372257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2335916" y="5076392"/>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3323357" y="372898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Ellipse 11"/>
          <p:cNvSpPr/>
          <p:nvPr/>
        </p:nvSpPr>
        <p:spPr>
          <a:xfrm>
            <a:off x="2501415" y="4459929"/>
            <a:ext cx="640773" cy="3429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5" name="Gerader Verbinder 14"/>
          <p:cNvCxnSpPr/>
          <p:nvPr/>
        </p:nvCxnSpPr>
        <p:spPr>
          <a:xfrm>
            <a:off x="2148415" y="4136645"/>
            <a:ext cx="430581" cy="3775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Gerader Verbinder 16"/>
          <p:cNvCxnSpPr>
            <a:stCxn id="8" idx="2"/>
            <a:endCxn id="12" idx="7"/>
          </p:cNvCxnSpPr>
          <p:nvPr/>
        </p:nvCxnSpPr>
        <p:spPr>
          <a:xfrm flipH="1">
            <a:off x="3048349" y="4123844"/>
            <a:ext cx="763381" cy="3863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a:stCxn id="12" idx="4"/>
            <a:endCxn id="7" idx="0"/>
          </p:cNvCxnSpPr>
          <p:nvPr/>
        </p:nvCxnSpPr>
        <p:spPr>
          <a:xfrm>
            <a:off x="2821802" y="4802829"/>
            <a:ext cx="2487" cy="2735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feld 26"/>
          <p:cNvSpPr txBox="1"/>
          <p:nvPr/>
        </p:nvSpPr>
        <p:spPr>
          <a:xfrm>
            <a:off x="734803" y="3299304"/>
            <a:ext cx="2551561" cy="369332"/>
          </a:xfrm>
          <a:prstGeom prst="rect">
            <a:avLst/>
          </a:prstGeom>
          <a:noFill/>
        </p:spPr>
        <p:txBody>
          <a:bodyPr wrap="square" rtlCol="0">
            <a:spAutoFit/>
          </a:bodyPr>
          <a:lstStyle/>
          <a:p>
            <a:r>
              <a:rPr lang="de-DE" dirty="0" smtClean="0"/>
              <a:t> Erste Teilstrecke </a:t>
            </a:r>
            <a:endParaRPr lang="de-DE" dirty="0"/>
          </a:p>
        </p:txBody>
      </p:sp>
      <p:sp>
        <p:nvSpPr>
          <p:cNvPr id="28" name="Textfeld 27"/>
          <p:cNvSpPr txBox="1"/>
          <p:nvPr/>
        </p:nvSpPr>
        <p:spPr>
          <a:xfrm>
            <a:off x="3263063" y="3299304"/>
            <a:ext cx="1685061" cy="369332"/>
          </a:xfrm>
          <a:prstGeom prst="rect">
            <a:avLst/>
          </a:prstGeom>
          <a:noFill/>
        </p:spPr>
        <p:txBody>
          <a:bodyPr wrap="square" rtlCol="0">
            <a:spAutoFit/>
          </a:bodyPr>
          <a:lstStyle/>
          <a:p>
            <a:r>
              <a:rPr lang="de-DE" dirty="0" smtClean="0"/>
              <a:t>Fährt  noch </a:t>
            </a:r>
            <a:endParaRPr lang="de-DE" dirty="0"/>
          </a:p>
        </p:txBody>
      </p:sp>
      <p:sp>
        <p:nvSpPr>
          <p:cNvPr id="29" name="Textfeld 28"/>
          <p:cNvSpPr txBox="1"/>
          <p:nvPr/>
        </p:nvSpPr>
        <p:spPr>
          <a:xfrm>
            <a:off x="1831941" y="5537492"/>
            <a:ext cx="3465058" cy="1754326"/>
          </a:xfrm>
          <a:prstGeom prst="rect">
            <a:avLst/>
          </a:prstGeom>
          <a:noFill/>
        </p:spPr>
        <p:txBody>
          <a:bodyPr wrap="square" rtlCol="0">
            <a:spAutoFit/>
          </a:bodyPr>
          <a:lstStyle/>
          <a:p>
            <a:r>
              <a:rPr lang="de-DE" dirty="0" smtClean="0"/>
              <a:t>Insgesamt gefahren</a:t>
            </a:r>
          </a:p>
          <a:p>
            <a:endParaRPr lang="de-DE" dirty="0"/>
          </a:p>
          <a:p>
            <a:endParaRPr lang="de-DE" dirty="0" smtClean="0"/>
          </a:p>
          <a:p>
            <a:endParaRPr lang="de-DE" dirty="0"/>
          </a:p>
          <a:p>
            <a:endParaRPr lang="de-DE" dirty="0" smtClean="0"/>
          </a:p>
          <a:p>
            <a:r>
              <a:rPr lang="de-DE" dirty="0" smtClean="0"/>
              <a:t> </a:t>
            </a:r>
            <a:endParaRPr lang="de-DE" dirty="0"/>
          </a:p>
        </p:txBody>
      </p:sp>
      <p:sp>
        <p:nvSpPr>
          <p:cNvPr id="31" name="Textfeld 30"/>
          <p:cNvSpPr txBox="1"/>
          <p:nvPr/>
        </p:nvSpPr>
        <p:spPr>
          <a:xfrm>
            <a:off x="2645553" y="4432409"/>
            <a:ext cx="348480" cy="369332"/>
          </a:xfrm>
          <a:prstGeom prst="rect">
            <a:avLst/>
          </a:prstGeom>
          <a:noFill/>
        </p:spPr>
        <p:txBody>
          <a:bodyPr wrap="square" rtlCol="0">
            <a:spAutoFit/>
          </a:bodyPr>
          <a:lstStyle/>
          <a:p>
            <a:r>
              <a:rPr lang="de-DE" dirty="0" smtClean="0"/>
              <a:t>+</a:t>
            </a:r>
            <a:endParaRPr lang="de-DE" dirty="0"/>
          </a:p>
        </p:txBody>
      </p:sp>
      <p:sp>
        <p:nvSpPr>
          <p:cNvPr id="32" name="Untertitel 2"/>
          <p:cNvSpPr txBox="1">
            <a:spLocks/>
          </p:cNvSpPr>
          <p:nvPr/>
        </p:nvSpPr>
        <p:spPr>
          <a:xfrm>
            <a:off x="1562100" y="24867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mtClean="0"/>
              <a:t> </a:t>
            </a:r>
            <a:endParaRPr lang="de-DE" dirty="0"/>
          </a:p>
        </p:txBody>
      </p:sp>
      <p:sp>
        <p:nvSpPr>
          <p:cNvPr id="33" name="Untertitel 2"/>
          <p:cNvSpPr txBox="1">
            <a:spLocks/>
          </p:cNvSpPr>
          <p:nvPr/>
        </p:nvSpPr>
        <p:spPr>
          <a:xfrm>
            <a:off x="1714500" y="26391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mtClean="0"/>
              <a:t> </a:t>
            </a:r>
            <a:endParaRPr lang="de-DE" dirty="0"/>
          </a:p>
        </p:txBody>
      </p:sp>
      <p:sp>
        <p:nvSpPr>
          <p:cNvPr id="4" name="Textfeld 3"/>
          <p:cNvSpPr txBox="1"/>
          <p:nvPr/>
        </p:nvSpPr>
        <p:spPr>
          <a:xfrm>
            <a:off x="770876" y="1285640"/>
            <a:ext cx="7177520" cy="338554"/>
          </a:xfrm>
          <a:prstGeom prst="rect">
            <a:avLst/>
          </a:prstGeom>
          <a:noFill/>
        </p:spPr>
        <p:txBody>
          <a:bodyPr wrap="square" rtlCol="0">
            <a:spAutoFit/>
          </a:bodyPr>
          <a:lstStyle/>
          <a:p>
            <a:r>
              <a:rPr lang="de-DE" sz="1600" dirty="0" smtClean="0"/>
              <a:t>Kommentar: Zwei Teilstrecken: Rechenbaum</a:t>
            </a:r>
            <a:endParaRPr lang="de-DE" sz="1600" dirty="0"/>
          </a:p>
        </p:txBody>
      </p:sp>
      <p:sp>
        <p:nvSpPr>
          <p:cNvPr id="19" name="Textfeld 18"/>
          <p:cNvSpPr txBox="1"/>
          <p:nvPr/>
        </p:nvSpPr>
        <p:spPr>
          <a:xfrm>
            <a:off x="770876" y="1654588"/>
            <a:ext cx="7329920" cy="338554"/>
          </a:xfrm>
          <a:prstGeom prst="rect">
            <a:avLst/>
          </a:prstGeom>
          <a:noFill/>
        </p:spPr>
        <p:txBody>
          <a:bodyPr wrap="square" rtlCol="0">
            <a:spAutoFit/>
          </a:bodyPr>
          <a:lstStyle/>
          <a:p>
            <a:r>
              <a:rPr lang="de-DE" sz="1600" dirty="0" smtClean="0"/>
              <a:t>Wir tragen das Operationszeichen und die gegebenen Zahlen ein.</a:t>
            </a:r>
            <a:endParaRPr lang="de-DE" sz="1600" dirty="0"/>
          </a:p>
        </p:txBody>
      </p:sp>
      <p:sp>
        <p:nvSpPr>
          <p:cNvPr id="25" name="Textfeld 24"/>
          <p:cNvSpPr txBox="1"/>
          <p:nvPr/>
        </p:nvSpPr>
        <p:spPr>
          <a:xfrm>
            <a:off x="770876" y="2023536"/>
            <a:ext cx="7346219" cy="338554"/>
          </a:xfrm>
          <a:prstGeom prst="rect">
            <a:avLst/>
          </a:prstGeom>
          <a:noFill/>
        </p:spPr>
        <p:txBody>
          <a:bodyPr wrap="square" rtlCol="0">
            <a:spAutoFit/>
          </a:bodyPr>
          <a:lstStyle/>
          <a:p>
            <a:r>
              <a:rPr lang="de-DE" sz="1600" dirty="0" smtClean="0"/>
              <a:t>Wir tragen den Platzhalter ein.</a:t>
            </a:r>
            <a:endParaRPr lang="de-DE" sz="1600" dirty="0"/>
          </a:p>
        </p:txBody>
      </p:sp>
      <p:sp>
        <p:nvSpPr>
          <p:cNvPr id="34" name="Textfeld 33"/>
          <p:cNvSpPr txBox="1"/>
          <p:nvPr/>
        </p:nvSpPr>
        <p:spPr>
          <a:xfrm>
            <a:off x="3462324" y="3734178"/>
            <a:ext cx="796634" cy="369332"/>
          </a:xfrm>
          <a:prstGeom prst="rect">
            <a:avLst/>
          </a:prstGeom>
          <a:noFill/>
        </p:spPr>
        <p:txBody>
          <a:bodyPr wrap="square" rtlCol="0">
            <a:spAutoFit/>
          </a:bodyPr>
          <a:lstStyle/>
          <a:p>
            <a:r>
              <a:rPr lang="de-DE" dirty="0" smtClean="0"/>
              <a:t>43 km</a:t>
            </a:r>
            <a:endParaRPr lang="de-DE" dirty="0"/>
          </a:p>
        </p:txBody>
      </p:sp>
      <p:sp>
        <p:nvSpPr>
          <p:cNvPr id="35" name="Textfeld 34"/>
          <p:cNvSpPr txBox="1"/>
          <p:nvPr/>
        </p:nvSpPr>
        <p:spPr>
          <a:xfrm>
            <a:off x="1728707" y="3698407"/>
            <a:ext cx="499629" cy="369332"/>
          </a:xfrm>
          <a:prstGeom prst="rect">
            <a:avLst/>
          </a:prstGeom>
          <a:noFill/>
        </p:spPr>
        <p:txBody>
          <a:bodyPr wrap="square" rtlCol="0">
            <a:spAutoFit/>
          </a:bodyPr>
          <a:lstStyle/>
          <a:p>
            <a:r>
              <a:rPr lang="de-DE" dirty="0" smtClean="0"/>
              <a:t>x</a:t>
            </a:r>
            <a:endParaRPr lang="de-DE" dirty="0"/>
          </a:p>
        </p:txBody>
      </p:sp>
      <p:sp>
        <p:nvSpPr>
          <p:cNvPr id="36" name="Textfeld 35"/>
          <p:cNvSpPr txBox="1"/>
          <p:nvPr/>
        </p:nvSpPr>
        <p:spPr>
          <a:xfrm>
            <a:off x="770876" y="2392483"/>
            <a:ext cx="6496050" cy="338554"/>
          </a:xfrm>
          <a:prstGeom prst="rect">
            <a:avLst/>
          </a:prstGeom>
          <a:noFill/>
        </p:spPr>
        <p:txBody>
          <a:bodyPr wrap="square" rtlCol="0">
            <a:spAutoFit/>
          </a:bodyPr>
          <a:lstStyle/>
          <a:p>
            <a:r>
              <a:rPr lang="de-DE" sz="1600" dirty="0" smtClean="0"/>
              <a:t>Wir lösen die Aufgabe als „</a:t>
            </a:r>
            <a:r>
              <a:rPr lang="de-DE" sz="1600" b="1" dirty="0" smtClean="0">
                <a:solidFill>
                  <a:schemeClr val="accent5">
                    <a:lumMod val="50000"/>
                  </a:schemeClr>
                </a:solidFill>
              </a:rPr>
              <a:t>Platzhalteraufgabe“</a:t>
            </a:r>
            <a:r>
              <a:rPr lang="de-DE" sz="1600" dirty="0" smtClean="0"/>
              <a:t> (</a:t>
            </a:r>
            <a:r>
              <a:rPr lang="de-DE" sz="1600" dirty="0" err="1" smtClean="0"/>
              <a:t>Pl</a:t>
            </a:r>
            <a:r>
              <a:rPr lang="de-DE" sz="1600" dirty="0" smtClean="0"/>
              <a:t>) und als „Gleichung“ (</a:t>
            </a:r>
            <a:r>
              <a:rPr lang="de-DE" sz="1600" dirty="0" err="1" smtClean="0"/>
              <a:t>Gl</a:t>
            </a:r>
            <a:r>
              <a:rPr lang="de-DE" sz="1600" dirty="0" smtClean="0"/>
              <a:t>). </a:t>
            </a:r>
            <a:endParaRPr lang="de-DE" sz="1600" dirty="0"/>
          </a:p>
        </p:txBody>
      </p:sp>
      <p:sp>
        <p:nvSpPr>
          <p:cNvPr id="37" name="Textfeld 36"/>
          <p:cNvSpPr txBox="1"/>
          <p:nvPr/>
        </p:nvSpPr>
        <p:spPr>
          <a:xfrm>
            <a:off x="7530717" y="2163581"/>
            <a:ext cx="3092600" cy="646331"/>
          </a:xfrm>
          <a:prstGeom prst="rect">
            <a:avLst/>
          </a:prstGeom>
          <a:noFill/>
        </p:spPr>
        <p:txBody>
          <a:bodyPr wrap="square" rtlCol="0">
            <a:spAutoFit/>
          </a:bodyPr>
          <a:lstStyle/>
          <a:p>
            <a:r>
              <a:rPr lang="de-DE" b="1" dirty="0" smtClean="0">
                <a:solidFill>
                  <a:schemeClr val="accent5">
                    <a:lumMod val="50000"/>
                  </a:schemeClr>
                </a:solidFill>
              </a:rPr>
              <a:t>PL:             + 43 km = 82 km;</a:t>
            </a:r>
          </a:p>
          <a:p>
            <a:r>
              <a:rPr lang="de-DE" b="1" dirty="0">
                <a:solidFill>
                  <a:schemeClr val="accent5">
                    <a:lumMod val="50000"/>
                  </a:schemeClr>
                </a:solidFill>
              </a:rPr>
              <a:t> </a:t>
            </a:r>
            <a:r>
              <a:rPr lang="de-DE" b="1" dirty="0" smtClean="0">
                <a:solidFill>
                  <a:schemeClr val="accent5">
                    <a:lumMod val="50000"/>
                  </a:schemeClr>
                </a:solidFill>
              </a:rPr>
              <a:t>     39 km + 43 km = 82 km ;</a:t>
            </a:r>
            <a:endParaRPr lang="de-DE" b="1" dirty="0">
              <a:solidFill>
                <a:schemeClr val="accent5">
                  <a:lumMod val="50000"/>
                </a:schemeClr>
              </a:solidFill>
            </a:endParaRPr>
          </a:p>
        </p:txBody>
      </p:sp>
      <p:sp>
        <p:nvSpPr>
          <p:cNvPr id="38" name="Textfeld 37"/>
          <p:cNvSpPr txBox="1"/>
          <p:nvPr/>
        </p:nvSpPr>
        <p:spPr>
          <a:xfrm>
            <a:off x="7530717" y="2876452"/>
            <a:ext cx="3697558" cy="646331"/>
          </a:xfrm>
          <a:prstGeom prst="rect">
            <a:avLst/>
          </a:prstGeom>
          <a:noFill/>
        </p:spPr>
        <p:txBody>
          <a:bodyPr wrap="square" rtlCol="0">
            <a:spAutoFit/>
          </a:bodyPr>
          <a:lstStyle/>
          <a:p>
            <a:r>
              <a:rPr lang="de-DE" dirty="0" smtClean="0"/>
              <a:t>Gl: x + 43 km = 82 km / - 43 k</a:t>
            </a:r>
            <a:r>
              <a:rPr lang="de-DE" dirty="0"/>
              <a:t>m</a:t>
            </a:r>
            <a:r>
              <a:rPr lang="de-DE" dirty="0" smtClean="0"/>
              <a:t>     </a:t>
            </a:r>
          </a:p>
          <a:p>
            <a:r>
              <a:rPr lang="de-DE" dirty="0"/>
              <a:t> </a:t>
            </a:r>
            <a:r>
              <a:rPr lang="de-DE" dirty="0" smtClean="0"/>
              <a:t>     x  = 82 km </a:t>
            </a:r>
            <a:r>
              <a:rPr lang="de-DE" dirty="0" smtClean="0"/>
              <a:t>- </a:t>
            </a:r>
            <a:r>
              <a:rPr lang="de-DE" dirty="0" smtClean="0"/>
              <a:t>39 km;  x = 43 km; </a:t>
            </a:r>
            <a:endParaRPr lang="de-DE" dirty="0"/>
          </a:p>
        </p:txBody>
      </p:sp>
      <p:sp>
        <p:nvSpPr>
          <p:cNvPr id="39" name="Rechteck 38"/>
          <p:cNvSpPr/>
          <p:nvPr/>
        </p:nvSpPr>
        <p:spPr>
          <a:xfrm>
            <a:off x="1409700" y="3832544"/>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40" name="Rechteck 39"/>
          <p:cNvSpPr/>
          <p:nvPr/>
        </p:nvSpPr>
        <p:spPr>
          <a:xfrm>
            <a:off x="8121554" y="2298519"/>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42" name="Textfeld 41"/>
          <p:cNvSpPr txBox="1"/>
          <p:nvPr/>
        </p:nvSpPr>
        <p:spPr>
          <a:xfrm>
            <a:off x="770876" y="5975277"/>
            <a:ext cx="4926869" cy="338554"/>
          </a:xfrm>
          <a:prstGeom prst="rect">
            <a:avLst/>
          </a:prstGeom>
          <a:noFill/>
        </p:spPr>
        <p:txBody>
          <a:bodyPr wrap="square" rtlCol="0">
            <a:spAutoFit/>
          </a:bodyPr>
          <a:lstStyle/>
          <a:p>
            <a:r>
              <a:rPr lang="de-DE" sz="1600" dirty="0" smtClean="0"/>
              <a:t>Wir geben die Antwort:</a:t>
            </a:r>
            <a:endParaRPr lang="de-DE" sz="1600" dirty="0"/>
          </a:p>
        </p:txBody>
      </p:sp>
      <p:sp>
        <p:nvSpPr>
          <p:cNvPr id="43" name="Textfeld 42"/>
          <p:cNvSpPr txBox="1"/>
          <p:nvPr/>
        </p:nvSpPr>
        <p:spPr>
          <a:xfrm>
            <a:off x="770876" y="6290821"/>
            <a:ext cx="4235874" cy="369332"/>
          </a:xfrm>
          <a:prstGeom prst="rect">
            <a:avLst/>
          </a:prstGeom>
          <a:noFill/>
        </p:spPr>
        <p:txBody>
          <a:bodyPr wrap="square" rtlCol="0">
            <a:spAutoFit/>
          </a:bodyPr>
          <a:lstStyle/>
          <a:p>
            <a:r>
              <a:rPr lang="de-DE" b="1" dirty="0" smtClean="0"/>
              <a:t>Die erste Teilstrecke war 39 km lang.</a:t>
            </a:r>
          </a:p>
        </p:txBody>
      </p:sp>
      <p:sp>
        <p:nvSpPr>
          <p:cNvPr id="5" name="Textfeld 4"/>
          <p:cNvSpPr txBox="1"/>
          <p:nvPr/>
        </p:nvSpPr>
        <p:spPr>
          <a:xfrm>
            <a:off x="2475082" y="5057977"/>
            <a:ext cx="1506275" cy="369332"/>
          </a:xfrm>
          <a:prstGeom prst="rect">
            <a:avLst/>
          </a:prstGeom>
          <a:noFill/>
        </p:spPr>
        <p:txBody>
          <a:bodyPr wrap="square" rtlCol="0">
            <a:spAutoFit/>
          </a:bodyPr>
          <a:lstStyle/>
          <a:p>
            <a:r>
              <a:rPr lang="de-DE" dirty="0" smtClean="0"/>
              <a:t>82 km</a:t>
            </a:r>
            <a:endParaRPr lang="de-DE" dirty="0"/>
          </a:p>
        </p:txBody>
      </p:sp>
      <p:sp>
        <p:nvSpPr>
          <p:cNvPr id="11" name="Textfeld 10"/>
          <p:cNvSpPr txBox="1"/>
          <p:nvPr/>
        </p:nvSpPr>
        <p:spPr>
          <a:xfrm>
            <a:off x="5296999" y="4657994"/>
            <a:ext cx="5715000" cy="646331"/>
          </a:xfrm>
          <a:prstGeom prst="rect">
            <a:avLst/>
          </a:prstGeom>
          <a:noFill/>
        </p:spPr>
        <p:txBody>
          <a:bodyPr wrap="square" rtlCol="0">
            <a:spAutoFit/>
          </a:bodyPr>
          <a:lstStyle/>
          <a:p>
            <a:r>
              <a:rPr lang="de-DE" dirty="0" smtClean="0"/>
              <a:t>Wir </a:t>
            </a:r>
            <a:r>
              <a:rPr lang="de-DE" dirty="0" smtClean="0"/>
              <a:t>zeichnen die </a:t>
            </a:r>
            <a:r>
              <a:rPr lang="de-DE" b="1" dirty="0" smtClean="0">
                <a:solidFill>
                  <a:srgbClr val="FF0000"/>
                </a:solidFill>
              </a:rPr>
              <a:t>Umkehraufgabe</a:t>
            </a:r>
            <a:r>
              <a:rPr lang="de-DE" dirty="0" smtClean="0"/>
              <a:t> in den Rechenbaum ein und lösen anschließend die Aufgabe.</a:t>
            </a:r>
          </a:p>
        </p:txBody>
      </p:sp>
      <p:sp>
        <p:nvSpPr>
          <p:cNvPr id="44" name="Ellipse 43"/>
          <p:cNvSpPr/>
          <p:nvPr/>
        </p:nvSpPr>
        <p:spPr>
          <a:xfrm>
            <a:off x="3525708" y="4459929"/>
            <a:ext cx="640773" cy="342900"/>
          </a:xfrm>
          <a:prstGeom prst="ellipse">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4" name="Gerader Verbinder 13"/>
          <p:cNvCxnSpPr>
            <a:endCxn id="44" idx="3"/>
          </p:cNvCxnSpPr>
          <p:nvPr/>
        </p:nvCxnSpPr>
        <p:spPr>
          <a:xfrm flipV="1">
            <a:off x="3263063" y="4752612"/>
            <a:ext cx="356484" cy="360589"/>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Gerader Verbinder 17"/>
          <p:cNvCxnSpPr>
            <a:stCxn id="44" idx="0"/>
            <a:endCxn id="34" idx="2"/>
          </p:cNvCxnSpPr>
          <p:nvPr/>
        </p:nvCxnSpPr>
        <p:spPr>
          <a:xfrm flipV="1">
            <a:off x="3846095" y="4103510"/>
            <a:ext cx="14546" cy="356419"/>
          </a:xfrm>
          <a:prstGeom prst="line">
            <a:avLst/>
          </a:prstGeom>
          <a:ln w="19050">
            <a:solidFill>
              <a:srgbClr val="C00000"/>
            </a:solidFill>
          </a:ln>
        </p:spPr>
        <p:style>
          <a:lnRef idx="1">
            <a:schemeClr val="accent2"/>
          </a:lnRef>
          <a:fillRef idx="0">
            <a:schemeClr val="accent2"/>
          </a:fillRef>
          <a:effectRef idx="0">
            <a:schemeClr val="accent2"/>
          </a:effectRef>
          <a:fontRef idx="minor">
            <a:schemeClr val="tx1"/>
          </a:fontRef>
        </p:style>
      </p:cxnSp>
      <p:cxnSp>
        <p:nvCxnSpPr>
          <p:cNvPr id="22" name="Gerade Verbindung mit Pfeil 21"/>
          <p:cNvCxnSpPr/>
          <p:nvPr/>
        </p:nvCxnSpPr>
        <p:spPr>
          <a:xfrm flipH="1" flipV="1">
            <a:off x="1980770" y="3954718"/>
            <a:ext cx="1709033" cy="527014"/>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feld 25"/>
          <p:cNvSpPr txBox="1"/>
          <p:nvPr/>
        </p:nvSpPr>
        <p:spPr>
          <a:xfrm>
            <a:off x="3705564" y="4309725"/>
            <a:ext cx="418227" cy="369332"/>
          </a:xfrm>
          <a:prstGeom prst="rect">
            <a:avLst/>
          </a:prstGeom>
          <a:noFill/>
        </p:spPr>
        <p:txBody>
          <a:bodyPr wrap="square" rtlCol="0">
            <a:spAutoFit/>
          </a:bodyPr>
          <a:lstStyle/>
          <a:p>
            <a:r>
              <a:rPr lang="de-DE" dirty="0" smtClean="0">
                <a:solidFill>
                  <a:srgbClr val="FF0000"/>
                </a:solidFill>
              </a:rPr>
              <a:t>_</a:t>
            </a:r>
            <a:endParaRPr lang="de-DE" dirty="0">
              <a:solidFill>
                <a:srgbClr val="FF0000"/>
              </a:solidFill>
            </a:endParaRPr>
          </a:p>
        </p:txBody>
      </p:sp>
      <p:sp>
        <p:nvSpPr>
          <p:cNvPr id="45" name="Textfeld 44"/>
          <p:cNvSpPr txBox="1"/>
          <p:nvPr/>
        </p:nvSpPr>
        <p:spPr>
          <a:xfrm>
            <a:off x="5296999" y="5675588"/>
            <a:ext cx="4678676" cy="923330"/>
          </a:xfrm>
          <a:prstGeom prst="rect">
            <a:avLst/>
          </a:prstGeom>
          <a:noFill/>
        </p:spPr>
        <p:txBody>
          <a:bodyPr wrap="square" rtlCol="0">
            <a:spAutoFit/>
          </a:bodyPr>
          <a:lstStyle/>
          <a:p>
            <a:r>
              <a:rPr lang="de-DE" b="1" dirty="0" smtClean="0">
                <a:solidFill>
                  <a:srgbClr val="FF0000"/>
                </a:solidFill>
              </a:rPr>
              <a:t>Rechnung:</a:t>
            </a:r>
          </a:p>
          <a:p>
            <a:r>
              <a:rPr lang="de-DE" b="1" dirty="0" smtClean="0">
                <a:solidFill>
                  <a:srgbClr val="FF0000"/>
                </a:solidFill>
              </a:rPr>
              <a:t>x + 43 km = 82 km; U: 82 km </a:t>
            </a:r>
            <a:r>
              <a:rPr lang="de-DE" b="1" dirty="0" smtClean="0">
                <a:solidFill>
                  <a:srgbClr val="FF0000"/>
                </a:solidFill>
              </a:rPr>
              <a:t>- </a:t>
            </a:r>
            <a:r>
              <a:rPr lang="de-DE" b="1" dirty="0" smtClean="0">
                <a:solidFill>
                  <a:srgbClr val="FF0000"/>
                </a:solidFill>
              </a:rPr>
              <a:t>43 km = x;</a:t>
            </a:r>
          </a:p>
          <a:p>
            <a:r>
              <a:rPr lang="de-DE" b="1" dirty="0" smtClean="0">
                <a:solidFill>
                  <a:srgbClr val="FF0000"/>
                </a:solidFill>
              </a:rPr>
              <a:t>x = 39 km; </a:t>
            </a:r>
            <a:endParaRPr lang="de-DE" b="1" dirty="0">
              <a:solidFill>
                <a:srgbClr val="FF0000"/>
              </a:solidFill>
            </a:endParaRPr>
          </a:p>
        </p:txBody>
      </p:sp>
    </p:spTree>
    <p:extLst>
      <p:ext uri="{BB962C8B-B14F-4D97-AF65-F5344CB8AC3E}">
        <p14:creationId xmlns:p14="http://schemas.microsoft.com/office/powerpoint/2010/main" val="6158837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1000"/>
                                        <p:tgtEl>
                                          <p:spTgt spid="27"/>
                                        </p:tgtEl>
                                      </p:cBhvr>
                                    </p:animEffect>
                                    <p:anim calcmode="lin" valueType="num">
                                      <p:cBhvr>
                                        <p:cTn id="62" dur="1000" fill="hold"/>
                                        <p:tgtEl>
                                          <p:spTgt spid="27"/>
                                        </p:tgtEl>
                                        <p:attrNameLst>
                                          <p:attrName>ppt_x</p:attrName>
                                        </p:attrNameLst>
                                      </p:cBhvr>
                                      <p:tavLst>
                                        <p:tav tm="0">
                                          <p:val>
                                            <p:strVal val="#ppt_x"/>
                                          </p:val>
                                        </p:tav>
                                        <p:tav tm="100000">
                                          <p:val>
                                            <p:strVal val="#ppt_x"/>
                                          </p:val>
                                        </p:tav>
                                      </p:tavLst>
                                    </p:anim>
                                    <p:anim calcmode="lin" valueType="num">
                                      <p:cBhvr>
                                        <p:cTn id="6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1000"/>
                                        <p:tgtEl>
                                          <p:spTgt spid="28"/>
                                        </p:tgtEl>
                                      </p:cBhvr>
                                    </p:animEffect>
                                    <p:anim calcmode="lin" valueType="num">
                                      <p:cBhvr>
                                        <p:cTn id="69" dur="1000" fill="hold"/>
                                        <p:tgtEl>
                                          <p:spTgt spid="28"/>
                                        </p:tgtEl>
                                        <p:attrNameLst>
                                          <p:attrName>ppt_x</p:attrName>
                                        </p:attrNameLst>
                                      </p:cBhvr>
                                      <p:tavLst>
                                        <p:tav tm="0">
                                          <p:val>
                                            <p:strVal val="#ppt_x"/>
                                          </p:val>
                                        </p:tav>
                                        <p:tav tm="100000">
                                          <p:val>
                                            <p:strVal val="#ppt_x"/>
                                          </p:val>
                                        </p:tav>
                                      </p:tavLst>
                                    </p:anim>
                                    <p:anim calcmode="lin" valueType="num">
                                      <p:cBhvr>
                                        <p:cTn id="7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1000"/>
                                        <p:tgtEl>
                                          <p:spTgt spid="29"/>
                                        </p:tgtEl>
                                      </p:cBhvr>
                                    </p:animEffect>
                                    <p:anim calcmode="lin" valueType="num">
                                      <p:cBhvr>
                                        <p:cTn id="76" dur="1000" fill="hold"/>
                                        <p:tgtEl>
                                          <p:spTgt spid="29"/>
                                        </p:tgtEl>
                                        <p:attrNameLst>
                                          <p:attrName>ppt_x</p:attrName>
                                        </p:attrNameLst>
                                      </p:cBhvr>
                                      <p:tavLst>
                                        <p:tav tm="0">
                                          <p:val>
                                            <p:strVal val="#ppt_x"/>
                                          </p:val>
                                        </p:tav>
                                        <p:tav tm="100000">
                                          <p:val>
                                            <p:strVal val="#ppt_x"/>
                                          </p:val>
                                        </p:tav>
                                      </p:tavLst>
                                    </p:anim>
                                    <p:anim calcmode="lin" valueType="num">
                                      <p:cBhvr>
                                        <p:cTn id="7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additive="base">
                                        <p:cTn id="82" dur="500" fill="hold"/>
                                        <p:tgtEl>
                                          <p:spTgt spid="19"/>
                                        </p:tgtEl>
                                        <p:attrNameLst>
                                          <p:attrName>ppt_x</p:attrName>
                                        </p:attrNameLst>
                                      </p:cBhvr>
                                      <p:tavLst>
                                        <p:tav tm="0">
                                          <p:val>
                                            <p:strVal val="#ppt_x"/>
                                          </p:val>
                                        </p:tav>
                                        <p:tav tm="100000">
                                          <p:val>
                                            <p:strVal val="#ppt_x"/>
                                          </p:val>
                                        </p:tav>
                                      </p:tavLst>
                                    </p:anim>
                                    <p:anim calcmode="lin" valueType="num">
                                      <p:cBhvr additive="base">
                                        <p:cTn id="8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cBhvr additive="base">
                                        <p:cTn id="88" dur="500" fill="hold"/>
                                        <p:tgtEl>
                                          <p:spTgt spid="31"/>
                                        </p:tgtEl>
                                        <p:attrNameLst>
                                          <p:attrName>ppt_x</p:attrName>
                                        </p:attrNameLst>
                                      </p:cBhvr>
                                      <p:tavLst>
                                        <p:tav tm="0">
                                          <p:val>
                                            <p:strVal val="#ppt_x"/>
                                          </p:val>
                                        </p:tav>
                                        <p:tav tm="100000">
                                          <p:val>
                                            <p:strVal val="#ppt_x"/>
                                          </p:val>
                                        </p:tav>
                                      </p:tavLst>
                                    </p:anim>
                                    <p:anim calcmode="lin" valueType="num">
                                      <p:cBhvr additive="base">
                                        <p:cTn id="89"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grpId="0" nodeType="clickEffect">
                                  <p:stCondLst>
                                    <p:cond delay="0"/>
                                  </p:stCondLst>
                                  <p:childTnLst>
                                    <p:set>
                                      <p:cBhvr>
                                        <p:cTn id="93" dur="1" fill="hold">
                                          <p:stCondLst>
                                            <p:cond delay="0"/>
                                          </p:stCondLst>
                                        </p:cTn>
                                        <p:tgtEl>
                                          <p:spTgt spid="34"/>
                                        </p:tgtEl>
                                        <p:attrNameLst>
                                          <p:attrName>style.visibility</p:attrName>
                                        </p:attrNameLst>
                                      </p:cBhvr>
                                      <p:to>
                                        <p:strVal val="visible"/>
                                      </p:to>
                                    </p:set>
                                    <p:anim calcmode="lin" valueType="num">
                                      <p:cBhvr additive="base">
                                        <p:cTn id="94" dur="500" fill="hold"/>
                                        <p:tgtEl>
                                          <p:spTgt spid="34"/>
                                        </p:tgtEl>
                                        <p:attrNameLst>
                                          <p:attrName>ppt_x</p:attrName>
                                        </p:attrNameLst>
                                      </p:cBhvr>
                                      <p:tavLst>
                                        <p:tav tm="0">
                                          <p:val>
                                            <p:strVal val="#ppt_x"/>
                                          </p:val>
                                        </p:tav>
                                        <p:tav tm="100000">
                                          <p:val>
                                            <p:strVal val="#ppt_x"/>
                                          </p:val>
                                        </p:tav>
                                      </p:tavLst>
                                    </p:anim>
                                    <p:anim calcmode="lin" valueType="num">
                                      <p:cBhvr additive="base">
                                        <p:cTn id="95"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grpId="0" nodeType="clickEffect">
                                  <p:stCondLst>
                                    <p:cond delay="0"/>
                                  </p:stCondLst>
                                  <p:childTnLst>
                                    <p:set>
                                      <p:cBhvr>
                                        <p:cTn id="99" dur="1" fill="hold">
                                          <p:stCondLst>
                                            <p:cond delay="0"/>
                                          </p:stCondLst>
                                        </p:cTn>
                                        <p:tgtEl>
                                          <p:spTgt spid="5"/>
                                        </p:tgtEl>
                                        <p:attrNameLst>
                                          <p:attrName>style.visibility</p:attrName>
                                        </p:attrNameLst>
                                      </p:cBhvr>
                                      <p:to>
                                        <p:strVal val="visible"/>
                                      </p:to>
                                    </p:set>
                                    <p:anim calcmode="lin" valueType="num">
                                      <p:cBhvr additive="base">
                                        <p:cTn id="100" dur="500" fill="hold"/>
                                        <p:tgtEl>
                                          <p:spTgt spid="5"/>
                                        </p:tgtEl>
                                        <p:attrNameLst>
                                          <p:attrName>ppt_x</p:attrName>
                                        </p:attrNameLst>
                                      </p:cBhvr>
                                      <p:tavLst>
                                        <p:tav tm="0">
                                          <p:val>
                                            <p:strVal val="#ppt_x"/>
                                          </p:val>
                                        </p:tav>
                                        <p:tav tm="100000">
                                          <p:val>
                                            <p:strVal val="#ppt_x"/>
                                          </p:val>
                                        </p:tav>
                                      </p:tavLst>
                                    </p:anim>
                                    <p:anim calcmode="lin" valueType="num">
                                      <p:cBhvr additive="base">
                                        <p:cTn id="10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42" presetClass="entr" presetSubtype="0" fill="hold" grpId="0" nodeType="click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1000"/>
                                        <p:tgtEl>
                                          <p:spTgt spid="25"/>
                                        </p:tgtEl>
                                      </p:cBhvr>
                                    </p:animEffect>
                                    <p:anim calcmode="lin" valueType="num">
                                      <p:cBhvr>
                                        <p:cTn id="107" dur="1000" fill="hold"/>
                                        <p:tgtEl>
                                          <p:spTgt spid="25"/>
                                        </p:tgtEl>
                                        <p:attrNameLst>
                                          <p:attrName>ppt_x</p:attrName>
                                        </p:attrNameLst>
                                      </p:cBhvr>
                                      <p:tavLst>
                                        <p:tav tm="0">
                                          <p:val>
                                            <p:strVal val="#ppt_x"/>
                                          </p:val>
                                        </p:tav>
                                        <p:tav tm="100000">
                                          <p:val>
                                            <p:strVal val="#ppt_x"/>
                                          </p:val>
                                        </p:tav>
                                      </p:tavLst>
                                    </p:anim>
                                    <p:anim calcmode="lin" valueType="num">
                                      <p:cBhvr>
                                        <p:cTn id="10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2" presetClass="entr" presetSubtype="4" fill="hold" grpId="0" nodeType="clickEffect">
                                  <p:stCondLst>
                                    <p:cond delay="0"/>
                                  </p:stCondLst>
                                  <p:childTnLst>
                                    <p:set>
                                      <p:cBhvr>
                                        <p:cTn id="112" dur="1" fill="hold">
                                          <p:stCondLst>
                                            <p:cond delay="0"/>
                                          </p:stCondLst>
                                        </p:cTn>
                                        <p:tgtEl>
                                          <p:spTgt spid="39"/>
                                        </p:tgtEl>
                                        <p:attrNameLst>
                                          <p:attrName>style.visibility</p:attrName>
                                        </p:attrNameLst>
                                      </p:cBhvr>
                                      <p:to>
                                        <p:strVal val="visible"/>
                                      </p:to>
                                    </p:set>
                                    <p:anim calcmode="lin" valueType="num">
                                      <p:cBhvr additive="base">
                                        <p:cTn id="113" dur="500" fill="hold"/>
                                        <p:tgtEl>
                                          <p:spTgt spid="39"/>
                                        </p:tgtEl>
                                        <p:attrNameLst>
                                          <p:attrName>ppt_x</p:attrName>
                                        </p:attrNameLst>
                                      </p:cBhvr>
                                      <p:tavLst>
                                        <p:tav tm="0">
                                          <p:val>
                                            <p:strVal val="#ppt_x"/>
                                          </p:val>
                                        </p:tav>
                                        <p:tav tm="100000">
                                          <p:val>
                                            <p:strVal val="#ppt_x"/>
                                          </p:val>
                                        </p:tav>
                                      </p:tavLst>
                                    </p:anim>
                                    <p:anim calcmode="lin" valueType="num">
                                      <p:cBhvr additive="base">
                                        <p:cTn id="11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 presetClass="entr" presetSubtype="4" fill="hold" grpId="0" nodeType="clickEffect">
                                  <p:stCondLst>
                                    <p:cond delay="0"/>
                                  </p:stCondLst>
                                  <p:childTnLst>
                                    <p:set>
                                      <p:cBhvr>
                                        <p:cTn id="118" dur="1" fill="hold">
                                          <p:stCondLst>
                                            <p:cond delay="0"/>
                                          </p:stCondLst>
                                        </p:cTn>
                                        <p:tgtEl>
                                          <p:spTgt spid="35"/>
                                        </p:tgtEl>
                                        <p:attrNameLst>
                                          <p:attrName>style.visibility</p:attrName>
                                        </p:attrNameLst>
                                      </p:cBhvr>
                                      <p:to>
                                        <p:strVal val="visible"/>
                                      </p:to>
                                    </p:set>
                                    <p:anim calcmode="lin" valueType="num">
                                      <p:cBhvr additive="base">
                                        <p:cTn id="119" dur="500" fill="hold"/>
                                        <p:tgtEl>
                                          <p:spTgt spid="35"/>
                                        </p:tgtEl>
                                        <p:attrNameLst>
                                          <p:attrName>ppt_x</p:attrName>
                                        </p:attrNameLst>
                                      </p:cBhvr>
                                      <p:tavLst>
                                        <p:tav tm="0">
                                          <p:val>
                                            <p:strVal val="#ppt_x"/>
                                          </p:val>
                                        </p:tav>
                                        <p:tav tm="100000">
                                          <p:val>
                                            <p:strVal val="#ppt_x"/>
                                          </p:val>
                                        </p:tav>
                                      </p:tavLst>
                                    </p:anim>
                                    <p:anim calcmode="lin" valueType="num">
                                      <p:cBhvr additive="base">
                                        <p:cTn id="12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2" presetClass="entr" presetSubtype="4" fill="hold" grpId="0" nodeType="clickEffect">
                                  <p:stCondLst>
                                    <p:cond delay="0"/>
                                  </p:stCondLst>
                                  <p:childTnLst>
                                    <p:set>
                                      <p:cBhvr>
                                        <p:cTn id="124" dur="1" fill="hold">
                                          <p:stCondLst>
                                            <p:cond delay="0"/>
                                          </p:stCondLst>
                                        </p:cTn>
                                        <p:tgtEl>
                                          <p:spTgt spid="36"/>
                                        </p:tgtEl>
                                        <p:attrNameLst>
                                          <p:attrName>style.visibility</p:attrName>
                                        </p:attrNameLst>
                                      </p:cBhvr>
                                      <p:to>
                                        <p:strVal val="visible"/>
                                      </p:to>
                                    </p:set>
                                    <p:anim calcmode="lin" valueType="num">
                                      <p:cBhvr additive="base">
                                        <p:cTn id="125" dur="500" fill="hold"/>
                                        <p:tgtEl>
                                          <p:spTgt spid="36"/>
                                        </p:tgtEl>
                                        <p:attrNameLst>
                                          <p:attrName>ppt_x</p:attrName>
                                        </p:attrNameLst>
                                      </p:cBhvr>
                                      <p:tavLst>
                                        <p:tav tm="0">
                                          <p:val>
                                            <p:strVal val="#ppt_x"/>
                                          </p:val>
                                        </p:tav>
                                        <p:tav tm="100000">
                                          <p:val>
                                            <p:strVal val="#ppt_x"/>
                                          </p:val>
                                        </p:tav>
                                      </p:tavLst>
                                    </p:anim>
                                    <p:anim calcmode="lin" valueType="num">
                                      <p:cBhvr additive="base">
                                        <p:cTn id="12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2" presetClass="entr" presetSubtype="4" fill="hold" grpId="0" nodeType="clickEffect">
                                  <p:stCondLst>
                                    <p:cond delay="0"/>
                                  </p:stCondLst>
                                  <p:childTnLst>
                                    <p:set>
                                      <p:cBhvr>
                                        <p:cTn id="130" dur="1" fill="hold">
                                          <p:stCondLst>
                                            <p:cond delay="0"/>
                                          </p:stCondLst>
                                        </p:cTn>
                                        <p:tgtEl>
                                          <p:spTgt spid="37"/>
                                        </p:tgtEl>
                                        <p:attrNameLst>
                                          <p:attrName>style.visibility</p:attrName>
                                        </p:attrNameLst>
                                      </p:cBhvr>
                                      <p:to>
                                        <p:strVal val="visible"/>
                                      </p:to>
                                    </p:set>
                                    <p:anim calcmode="lin" valueType="num">
                                      <p:cBhvr additive="base">
                                        <p:cTn id="131" dur="500" fill="hold"/>
                                        <p:tgtEl>
                                          <p:spTgt spid="37"/>
                                        </p:tgtEl>
                                        <p:attrNameLst>
                                          <p:attrName>ppt_x</p:attrName>
                                        </p:attrNameLst>
                                      </p:cBhvr>
                                      <p:tavLst>
                                        <p:tav tm="0">
                                          <p:val>
                                            <p:strVal val="#ppt_x"/>
                                          </p:val>
                                        </p:tav>
                                        <p:tav tm="100000">
                                          <p:val>
                                            <p:strVal val="#ppt_x"/>
                                          </p:val>
                                        </p:tav>
                                      </p:tavLst>
                                    </p:anim>
                                    <p:anim calcmode="lin" valueType="num">
                                      <p:cBhvr additive="base">
                                        <p:cTn id="132"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2" presetClass="entr" presetSubtype="4" fill="hold" grpId="0" nodeType="clickEffect">
                                  <p:stCondLst>
                                    <p:cond delay="0"/>
                                  </p:stCondLst>
                                  <p:childTnLst>
                                    <p:set>
                                      <p:cBhvr>
                                        <p:cTn id="136" dur="1" fill="hold">
                                          <p:stCondLst>
                                            <p:cond delay="0"/>
                                          </p:stCondLst>
                                        </p:cTn>
                                        <p:tgtEl>
                                          <p:spTgt spid="40"/>
                                        </p:tgtEl>
                                        <p:attrNameLst>
                                          <p:attrName>style.visibility</p:attrName>
                                        </p:attrNameLst>
                                      </p:cBhvr>
                                      <p:to>
                                        <p:strVal val="visible"/>
                                      </p:to>
                                    </p:set>
                                    <p:anim calcmode="lin" valueType="num">
                                      <p:cBhvr additive="base">
                                        <p:cTn id="137" dur="500" fill="hold"/>
                                        <p:tgtEl>
                                          <p:spTgt spid="40"/>
                                        </p:tgtEl>
                                        <p:attrNameLst>
                                          <p:attrName>ppt_x</p:attrName>
                                        </p:attrNameLst>
                                      </p:cBhvr>
                                      <p:tavLst>
                                        <p:tav tm="0">
                                          <p:val>
                                            <p:strVal val="#ppt_x"/>
                                          </p:val>
                                        </p:tav>
                                        <p:tav tm="100000">
                                          <p:val>
                                            <p:strVal val="#ppt_x"/>
                                          </p:val>
                                        </p:tav>
                                      </p:tavLst>
                                    </p:anim>
                                    <p:anim calcmode="lin" valueType="num">
                                      <p:cBhvr additive="base">
                                        <p:cTn id="13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2" presetClass="entr" presetSubtype="4" fill="hold" grpId="0" nodeType="clickEffect">
                                  <p:stCondLst>
                                    <p:cond delay="0"/>
                                  </p:stCondLst>
                                  <p:childTnLst>
                                    <p:set>
                                      <p:cBhvr>
                                        <p:cTn id="142" dur="1" fill="hold">
                                          <p:stCondLst>
                                            <p:cond delay="0"/>
                                          </p:stCondLst>
                                        </p:cTn>
                                        <p:tgtEl>
                                          <p:spTgt spid="38"/>
                                        </p:tgtEl>
                                        <p:attrNameLst>
                                          <p:attrName>style.visibility</p:attrName>
                                        </p:attrNameLst>
                                      </p:cBhvr>
                                      <p:to>
                                        <p:strVal val="visible"/>
                                      </p:to>
                                    </p:set>
                                    <p:anim calcmode="lin" valueType="num">
                                      <p:cBhvr additive="base">
                                        <p:cTn id="143" dur="500" fill="hold"/>
                                        <p:tgtEl>
                                          <p:spTgt spid="38"/>
                                        </p:tgtEl>
                                        <p:attrNameLst>
                                          <p:attrName>ppt_x</p:attrName>
                                        </p:attrNameLst>
                                      </p:cBhvr>
                                      <p:tavLst>
                                        <p:tav tm="0">
                                          <p:val>
                                            <p:strVal val="#ppt_x"/>
                                          </p:val>
                                        </p:tav>
                                        <p:tav tm="100000">
                                          <p:val>
                                            <p:strVal val="#ppt_x"/>
                                          </p:val>
                                        </p:tav>
                                      </p:tavLst>
                                    </p:anim>
                                    <p:anim calcmode="lin" valueType="num">
                                      <p:cBhvr additive="base">
                                        <p:cTn id="144"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45" fill="hold">
                      <p:stCondLst>
                        <p:cond delay="indefinite"/>
                      </p:stCondLst>
                      <p:childTnLst>
                        <p:par>
                          <p:cTn id="146" fill="hold">
                            <p:stCondLst>
                              <p:cond delay="0"/>
                            </p:stCondLst>
                            <p:childTnLst>
                              <p:par>
                                <p:cTn id="147" presetID="42" presetClass="entr" presetSubtype="0" fill="hold" grpId="0" nodeType="clickEffect">
                                  <p:stCondLst>
                                    <p:cond delay="0"/>
                                  </p:stCondLst>
                                  <p:childTnLst>
                                    <p:set>
                                      <p:cBhvr>
                                        <p:cTn id="148" dur="1" fill="hold">
                                          <p:stCondLst>
                                            <p:cond delay="0"/>
                                          </p:stCondLst>
                                        </p:cTn>
                                        <p:tgtEl>
                                          <p:spTgt spid="11"/>
                                        </p:tgtEl>
                                        <p:attrNameLst>
                                          <p:attrName>style.visibility</p:attrName>
                                        </p:attrNameLst>
                                      </p:cBhvr>
                                      <p:to>
                                        <p:strVal val="visible"/>
                                      </p:to>
                                    </p:set>
                                    <p:animEffect transition="in" filter="fade">
                                      <p:cBhvr>
                                        <p:cTn id="149" dur="1000"/>
                                        <p:tgtEl>
                                          <p:spTgt spid="11"/>
                                        </p:tgtEl>
                                      </p:cBhvr>
                                    </p:animEffect>
                                    <p:anim calcmode="lin" valueType="num">
                                      <p:cBhvr>
                                        <p:cTn id="150" dur="1000" fill="hold"/>
                                        <p:tgtEl>
                                          <p:spTgt spid="11"/>
                                        </p:tgtEl>
                                        <p:attrNameLst>
                                          <p:attrName>ppt_x</p:attrName>
                                        </p:attrNameLst>
                                      </p:cBhvr>
                                      <p:tavLst>
                                        <p:tav tm="0">
                                          <p:val>
                                            <p:strVal val="#ppt_x"/>
                                          </p:val>
                                        </p:tav>
                                        <p:tav tm="100000">
                                          <p:val>
                                            <p:strVal val="#ppt_x"/>
                                          </p:val>
                                        </p:tav>
                                      </p:tavLst>
                                    </p:anim>
                                    <p:anim calcmode="lin" valueType="num">
                                      <p:cBhvr>
                                        <p:cTn id="1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2" fill="hold">
                      <p:stCondLst>
                        <p:cond delay="indefinite"/>
                      </p:stCondLst>
                      <p:childTnLst>
                        <p:par>
                          <p:cTn id="153" fill="hold">
                            <p:stCondLst>
                              <p:cond delay="0"/>
                            </p:stCondLst>
                            <p:childTnLst>
                              <p:par>
                                <p:cTn id="154" presetID="2" presetClass="entr" presetSubtype="4" fill="hold" grpId="0" nodeType="clickEffect">
                                  <p:stCondLst>
                                    <p:cond delay="0"/>
                                  </p:stCondLst>
                                  <p:childTnLst>
                                    <p:set>
                                      <p:cBhvr>
                                        <p:cTn id="155" dur="1" fill="hold">
                                          <p:stCondLst>
                                            <p:cond delay="0"/>
                                          </p:stCondLst>
                                        </p:cTn>
                                        <p:tgtEl>
                                          <p:spTgt spid="44"/>
                                        </p:tgtEl>
                                        <p:attrNameLst>
                                          <p:attrName>style.visibility</p:attrName>
                                        </p:attrNameLst>
                                      </p:cBhvr>
                                      <p:to>
                                        <p:strVal val="visible"/>
                                      </p:to>
                                    </p:set>
                                    <p:anim calcmode="lin" valueType="num">
                                      <p:cBhvr additive="base">
                                        <p:cTn id="156" dur="500" fill="hold"/>
                                        <p:tgtEl>
                                          <p:spTgt spid="44"/>
                                        </p:tgtEl>
                                        <p:attrNameLst>
                                          <p:attrName>ppt_x</p:attrName>
                                        </p:attrNameLst>
                                      </p:cBhvr>
                                      <p:tavLst>
                                        <p:tav tm="0">
                                          <p:val>
                                            <p:strVal val="#ppt_x"/>
                                          </p:val>
                                        </p:tav>
                                        <p:tav tm="100000">
                                          <p:val>
                                            <p:strVal val="#ppt_x"/>
                                          </p:val>
                                        </p:tav>
                                      </p:tavLst>
                                    </p:anim>
                                    <p:anim calcmode="lin" valueType="num">
                                      <p:cBhvr additive="base">
                                        <p:cTn id="157"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58" fill="hold">
                      <p:stCondLst>
                        <p:cond delay="indefinite"/>
                      </p:stCondLst>
                      <p:childTnLst>
                        <p:par>
                          <p:cTn id="159" fill="hold">
                            <p:stCondLst>
                              <p:cond delay="0"/>
                            </p:stCondLst>
                            <p:childTnLst>
                              <p:par>
                                <p:cTn id="160" presetID="2" presetClass="entr" presetSubtype="4" fill="hold" nodeType="clickEffect">
                                  <p:stCondLst>
                                    <p:cond delay="0"/>
                                  </p:stCondLst>
                                  <p:childTnLst>
                                    <p:set>
                                      <p:cBhvr>
                                        <p:cTn id="161" dur="1" fill="hold">
                                          <p:stCondLst>
                                            <p:cond delay="0"/>
                                          </p:stCondLst>
                                        </p:cTn>
                                        <p:tgtEl>
                                          <p:spTgt spid="14"/>
                                        </p:tgtEl>
                                        <p:attrNameLst>
                                          <p:attrName>style.visibility</p:attrName>
                                        </p:attrNameLst>
                                      </p:cBhvr>
                                      <p:to>
                                        <p:strVal val="visible"/>
                                      </p:to>
                                    </p:set>
                                    <p:anim calcmode="lin" valueType="num">
                                      <p:cBhvr additive="base">
                                        <p:cTn id="162" dur="500" fill="hold"/>
                                        <p:tgtEl>
                                          <p:spTgt spid="14"/>
                                        </p:tgtEl>
                                        <p:attrNameLst>
                                          <p:attrName>ppt_x</p:attrName>
                                        </p:attrNameLst>
                                      </p:cBhvr>
                                      <p:tavLst>
                                        <p:tav tm="0">
                                          <p:val>
                                            <p:strVal val="#ppt_x"/>
                                          </p:val>
                                        </p:tav>
                                        <p:tav tm="100000">
                                          <p:val>
                                            <p:strVal val="#ppt_x"/>
                                          </p:val>
                                        </p:tav>
                                      </p:tavLst>
                                    </p:anim>
                                    <p:anim calcmode="lin" valueType="num">
                                      <p:cBhvr additive="base">
                                        <p:cTn id="16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2" presetClass="entr" presetSubtype="4" fill="hold" nodeType="clickEffect">
                                  <p:stCondLst>
                                    <p:cond delay="0"/>
                                  </p:stCondLst>
                                  <p:childTnLst>
                                    <p:set>
                                      <p:cBhvr>
                                        <p:cTn id="167" dur="1" fill="hold">
                                          <p:stCondLst>
                                            <p:cond delay="0"/>
                                          </p:stCondLst>
                                        </p:cTn>
                                        <p:tgtEl>
                                          <p:spTgt spid="18"/>
                                        </p:tgtEl>
                                        <p:attrNameLst>
                                          <p:attrName>style.visibility</p:attrName>
                                        </p:attrNameLst>
                                      </p:cBhvr>
                                      <p:to>
                                        <p:strVal val="visible"/>
                                      </p:to>
                                    </p:set>
                                    <p:anim calcmode="lin" valueType="num">
                                      <p:cBhvr additive="base">
                                        <p:cTn id="168" dur="500" fill="hold"/>
                                        <p:tgtEl>
                                          <p:spTgt spid="18"/>
                                        </p:tgtEl>
                                        <p:attrNameLst>
                                          <p:attrName>ppt_x</p:attrName>
                                        </p:attrNameLst>
                                      </p:cBhvr>
                                      <p:tavLst>
                                        <p:tav tm="0">
                                          <p:val>
                                            <p:strVal val="#ppt_x"/>
                                          </p:val>
                                        </p:tav>
                                        <p:tav tm="100000">
                                          <p:val>
                                            <p:strVal val="#ppt_x"/>
                                          </p:val>
                                        </p:tav>
                                      </p:tavLst>
                                    </p:anim>
                                    <p:anim calcmode="lin" valueType="num">
                                      <p:cBhvr additive="base">
                                        <p:cTn id="16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70" fill="hold">
                      <p:stCondLst>
                        <p:cond delay="indefinite"/>
                      </p:stCondLst>
                      <p:childTnLst>
                        <p:par>
                          <p:cTn id="171" fill="hold">
                            <p:stCondLst>
                              <p:cond delay="0"/>
                            </p:stCondLst>
                            <p:childTnLst>
                              <p:par>
                                <p:cTn id="172" presetID="2" presetClass="entr" presetSubtype="4" fill="hold" grpId="0" nodeType="clickEffect">
                                  <p:stCondLst>
                                    <p:cond delay="0"/>
                                  </p:stCondLst>
                                  <p:childTnLst>
                                    <p:set>
                                      <p:cBhvr>
                                        <p:cTn id="173" dur="1" fill="hold">
                                          <p:stCondLst>
                                            <p:cond delay="0"/>
                                          </p:stCondLst>
                                        </p:cTn>
                                        <p:tgtEl>
                                          <p:spTgt spid="26"/>
                                        </p:tgtEl>
                                        <p:attrNameLst>
                                          <p:attrName>style.visibility</p:attrName>
                                        </p:attrNameLst>
                                      </p:cBhvr>
                                      <p:to>
                                        <p:strVal val="visible"/>
                                      </p:to>
                                    </p:set>
                                    <p:anim calcmode="lin" valueType="num">
                                      <p:cBhvr additive="base">
                                        <p:cTn id="174" dur="500" fill="hold"/>
                                        <p:tgtEl>
                                          <p:spTgt spid="26"/>
                                        </p:tgtEl>
                                        <p:attrNameLst>
                                          <p:attrName>ppt_x</p:attrName>
                                        </p:attrNameLst>
                                      </p:cBhvr>
                                      <p:tavLst>
                                        <p:tav tm="0">
                                          <p:val>
                                            <p:strVal val="#ppt_x"/>
                                          </p:val>
                                        </p:tav>
                                        <p:tav tm="100000">
                                          <p:val>
                                            <p:strVal val="#ppt_x"/>
                                          </p:val>
                                        </p:tav>
                                      </p:tavLst>
                                    </p:anim>
                                    <p:anim calcmode="lin" valueType="num">
                                      <p:cBhvr additive="base">
                                        <p:cTn id="175"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76" fill="hold">
                      <p:stCondLst>
                        <p:cond delay="indefinite"/>
                      </p:stCondLst>
                      <p:childTnLst>
                        <p:par>
                          <p:cTn id="177" fill="hold">
                            <p:stCondLst>
                              <p:cond delay="0"/>
                            </p:stCondLst>
                            <p:childTnLst>
                              <p:par>
                                <p:cTn id="178" presetID="2" presetClass="entr" presetSubtype="4" fill="hold" nodeType="clickEffect">
                                  <p:stCondLst>
                                    <p:cond delay="0"/>
                                  </p:stCondLst>
                                  <p:childTnLst>
                                    <p:set>
                                      <p:cBhvr>
                                        <p:cTn id="179" dur="1" fill="hold">
                                          <p:stCondLst>
                                            <p:cond delay="0"/>
                                          </p:stCondLst>
                                        </p:cTn>
                                        <p:tgtEl>
                                          <p:spTgt spid="22"/>
                                        </p:tgtEl>
                                        <p:attrNameLst>
                                          <p:attrName>style.visibility</p:attrName>
                                        </p:attrNameLst>
                                      </p:cBhvr>
                                      <p:to>
                                        <p:strVal val="visible"/>
                                      </p:to>
                                    </p:set>
                                    <p:anim calcmode="lin" valueType="num">
                                      <p:cBhvr additive="base">
                                        <p:cTn id="180" dur="500" fill="hold"/>
                                        <p:tgtEl>
                                          <p:spTgt spid="22"/>
                                        </p:tgtEl>
                                        <p:attrNameLst>
                                          <p:attrName>ppt_x</p:attrName>
                                        </p:attrNameLst>
                                      </p:cBhvr>
                                      <p:tavLst>
                                        <p:tav tm="0">
                                          <p:val>
                                            <p:strVal val="#ppt_x"/>
                                          </p:val>
                                        </p:tav>
                                        <p:tav tm="100000">
                                          <p:val>
                                            <p:strVal val="#ppt_x"/>
                                          </p:val>
                                        </p:tav>
                                      </p:tavLst>
                                    </p:anim>
                                    <p:anim calcmode="lin" valueType="num">
                                      <p:cBhvr additive="base">
                                        <p:cTn id="181"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82" fill="hold">
                      <p:stCondLst>
                        <p:cond delay="indefinite"/>
                      </p:stCondLst>
                      <p:childTnLst>
                        <p:par>
                          <p:cTn id="183" fill="hold">
                            <p:stCondLst>
                              <p:cond delay="0"/>
                            </p:stCondLst>
                            <p:childTnLst>
                              <p:par>
                                <p:cTn id="184" presetID="2" presetClass="entr" presetSubtype="4" fill="hold" grpId="0" nodeType="clickEffect">
                                  <p:stCondLst>
                                    <p:cond delay="0"/>
                                  </p:stCondLst>
                                  <p:childTnLst>
                                    <p:set>
                                      <p:cBhvr>
                                        <p:cTn id="185" dur="1" fill="hold">
                                          <p:stCondLst>
                                            <p:cond delay="0"/>
                                          </p:stCondLst>
                                        </p:cTn>
                                        <p:tgtEl>
                                          <p:spTgt spid="45"/>
                                        </p:tgtEl>
                                        <p:attrNameLst>
                                          <p:attrName>style.visibility</p:attrName>
                                        </p:attrNameLst>
                                      </p:cBhvr>
                                      <p:to>
                                        <p:strVal val="visible"/>
                                      </p:to>
                                    </p:set>
                                    <p:anim calcmode="lin" valueType="num">
                                      <p:cBhvr additive="base">
                                        <p:cTn id="186" dur="500" fill="hold"/>
                                        <p:tgtEl>
                                          <p:spTgt spid="45"/>
                                        </p:tgtEl>
                                        <p:attrNameLst>
                                          <p:attrName>ppt_x</p:attrName>
                                        </p:attrNameLst>
                                      </p:cBhvr>
                                      <p:tavLst>
                                        <p:tav tm="0">
                                          <p:val>
                                            <p:strVal val="#ppt_x"/>
                                          </p:val>
                                        </p:tav>
                                        <p:tav tm="100000">
                                          <p:val>
                                            <p:strVal val="#ppt_x"/>
                                          </p:val>
                                        </p:tav>
                                      </p:tavLst>
                                    </p:anim>
                                    <p:anim calcmode="lin" valueType="num">
                                      <p:cBhvr additive="base">
                                        <p:cTn id="187"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88" fill="hold">
                      <p:stCondLst>
                        <p:cond delay="indefinite"/>
                      </p:stCondLst>
                      <p:childTnLst>
                        <p:par>
                          <p:cTn id="189" fill="hold">
                            <p:stCondLst>
                              <p:cond delay="0"/>
                            </p:stCondLst>
                            <p:childTnLst>
                              <p:par>
                                <p:cTn id="190" presetID="2" presetClass="entr" presetSubtype="4" fill="hold" grpId="0" nodeType="clickEffect">
                                  <p:stCondLst>
                                    <p:cond delay="0"/>
                                  </p:stCondLst>
                                  <p:childTnLst>
                                    <p:set>
                                      <p:cBhvr>
                                        <p:cTn id="191" dur="1" fill="hold">
                                          <p:stCondLst>
                                            <p:cond delay="0"/>
                                          </p:stCondLst>
                                        </p:cTn>
                                        <p:tgtEl>
                                          <p:spTgt spid="42"/>
                                        </p:tgtEl>
                                        <p:attrNameLst>
                                          <p:attrName>style.visibility</p:attrName>
                                        </p:attrNameLst>
                                      </p:cBhvr>
                                      <p:to>
                                        <p:strVal val="visible"/>
                                      </p:to>
                                    </p:set>
                                    <p:anim calcmode="lin" valueType="num">
                                      <p:cBhvr additive="base">
                                        <p:cTn id="192" dur="500" fill="hold"/>
                                        <p:tgtEl>
                                          <p:spTgt spid="42"/>
                                        </p:tgtEl>
                                        <p:attrNameLst>
                                          <p:attrName>ppt_x</p:attrName>
                                        </p:attrNameLst>
                                      </p:cBhvr>
                                      <p:tavLst>
                                        <p:tav tm="0">
                                          <p:val>
                                            <p:strVal val="#ppt_x"/>
                                          </p:val>
                                        </p:tav>
                                        <p:tav tm="100000">
                                          <p:val>
                                            <p:strVal val="#ppt_x"/>
                                          </p:val>
                                        </p:tav>
                                      </p:tavLst>
                                    </p:anim>
                                    <p:anim calcmode="lin" valueType="num">
                                      <p:cBhvr additive="base">
                                        <p:cTn id="193"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94" fill="hold">
                      <p:stCondLst>
                        <p:cond delay="indefinite"/>
                      </p:stCondLst>
                      <p:childTnLst>
                        <p:par>
                          <p:cTn id="195" fill="hold">
                            <p:stCondLst>
                              <p:cond delay="0"/>
                            </p:stCondLst>
                            <p:childTnLst>
                              <p:par>
                                <p:cTn id="196" presetID="2" presetClass="entr" presetSubtype="4" fill="hold" grpId="0" nodeType="clickEffect">
                                  <p:stCondLst>
                                    <p:cond delay="0"/>
                                  </p:stCondLst>
                                  <p:childTnLst>
                                    <p:set>
                                      <p:cBhvr>
                                        <p:cTn id="197" dur="1" fill="hold">
                                          <p:stCondLst>
                                            <p:cond delay="0"/>
                                          </p:stCondLst>
                                        </p:cTn>
                                        <p:tgtEl>
                                          <p:spTgt spid="43"/>
                                        </p:tgtEl>
                                        <p:attrNameLst>
                                          <p:attrName>style.visibility</p:attrName>
                                        </p:attrNameLst>
                                      </p:cBhvr>
                                      <p:to>
                                        <p:strVal val="visible"/>
                                      </p:to>
                                    </p:set>
                                    <p:anim calcmode="lin" valueType="num">
                                      <p:cBhvr additive="base">
                                        <p:cTn id="198" dur="500" fill="hold"/>
                                        <p:tgtEl>
                                          <p:spTgt spid="43"/>
                                        </p:tgtEl>
                                        <p:attrNameLst>
                                          <p:attrName>ppt_x</p:attrName>
                                        </p:attrNameLst>
                                      </p:cBhvr>
                                      <p:tavLst>
                                        <p:tav tm="0">
                                          <p:val>
                                            <p:strVal val="#ppt_x"/>
                                          </p:val>
                                        </p:tav>
                                        <p:tav tm="100000">
                                          <p:val>
                                            <p:strVal val="#ppt_x"/>
                                          </p:val>
                                        </p:tav>
                                      </p:tavLst>
                                    </p:anim>
                                    <p:anim calcmode="lin" valueType="num">
                                      <p:cBhvr additive="base">
                                        <p:cTn id="199"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12" grpId="0" animBg="1"/>
      <p:bldP spid="27" grpId="0"/>
      <p:bldP spid="28" grpId="0"/>
      <p:bldP spid="29" grpId="0"/>
      <p:bldP spid="31" grpId="0"/>
      <p:bldP spid="4" grpId="0"/>
      <p:bldP spid="19" grpId="0"/>
      <p:bldP spid="25" grpId="0"/>
      <p:bldP spid="34" grpId="0"/>
      <p:bldP spid="35" grpId="0"/>
      <p:bldP spid="36" grpId="0"/>
      <p:bldP spid="37" grpId="0"/>
      <p:bldP spid="38" grpId="0"/>
      <p:bldP spid="39" grpId="0" animBg="1"/>
      <p:bldP spid="40" grpId="0" animBg="1"/>
      <p:bldP spid="42" grpId="0"/>
      <p:bldP spid="43" grpId="0"/>
      <p:bldP spid="5" grpId="0"/>
      <p:bldP spid="11" grpId="0"/>
      <p:bldP spid="44" grpId="0" animBg="1"/>
      <p:bldP spid="26" grpId="0"/>
      <p:bldP spid="4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161</Words>
  <Application>Microsoft Macintosh PowerPoint</Application>
  <PresentationFormat>Benutzerdefiniert</PresentationFormat>
  <Paragraphs>34</Paragraphs>
  <Slides>1</Slides>
  <Notes>1</Notes>
  <HiddenSlides>0</HiddenSlides>
  <MMClips>0</MMClips>
  <ScaleCrop>false</ScaleCrop>
  <HeadingPairs>
    <vt:vector size="4" baseType="variant">
      <vt:variant>
        <vt:lpstr>Design</vt:lpstr>
      </vt:variant>
      <vt:variant>
        <vt:i4>1</vt:i4>
      </vt:variant>
      <vt:variant>
        <vt:lpstr>Folientitel</vt:lpstr>
      </vt:variant>
      <vt:variant>
        <vt:i4>1</vt:i4>
      </vt:variant>
    </vt:vector>
  </HeadingPairs>
  <TitlesOfParts>
    <vt:vector size="2" baseType="lpstr">
      <vt:lpstr>Office Theme</vt:lpstr>
      <vt:lpstr>      Frau Mai fährt in Urlaub. Nach einiger Zeit stellt sie den Tageskilometerzähler auf 0. Bis zu ihrem Ziel fährt sie nun 43 km. Dem Gesamtkilometerzähler entnimmt sie, dass sie insgesamt 82 km gefahren ist. Wie lang war die erste Teilstrecke?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Manfred Luft</dc:creator>
  <cp:lastModifiedBy>Georg Luft</cp:lastModifiedBy>
  <cp:revision>36</cp:revision>
  <cp:lastPrinted>2015-07-31T12:01:25Z</cp:lastPrinted>
  <dcterms:created xsi:type="dcterms:W3CDTF">2015-07-06T16:22:22Z</dcterms:created>
  <dcterms:modified xsi:type="dcterms:W3CDTF">2016-02-22T16:15:01Z</dcterms:modified>
</cp:coreProperties>
</file>