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24.02.16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410038" y="643758"/>
            <a:ext cx="9144000" cy="954087"/>
          </a:xfrm>
        </p:spPr>
        <p:txBody>
          <a:bodyPr>
            <a:normAutofit fontScale="90000"/>
          </a:bodyPr>
          <a:lstStyle/>
          <a:p>
            <a:pPr>
              <a:lnSpc>
                <a:spcPct val="110000"/>
              </a:lnSpc>
            </a:pP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Ein g Platin kostet 26,50 €.</a:t>
            </a:r>
            <a:b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Ein Juwelier kauft 30 g.</a:t>
            </a:r>
            <a:b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r>
              <a:rPr lang="de-DE" sz="1800" b="1" dirty="0" smtClean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>Wie viel muss er bezahlen? </a:t>
            </a:r>
            <a: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  <a:t/>
            </a:r>
            <a:br>
              <a:rPr lang="de-DE" sz="1800" dirty="0">
                <a:latin typeface="DejaVu Sans Light" panose="020B0203030804020204" pitchFamily="34" charset="0"/>
                <a:ea typeface="DejaVu Sans Light" panose="020B0203030804020204" pitchFamily="34" charset="0"/>
                <a:cs typeface="DejaVu Sans Light" panose="020B0203030804020204" pitchFamily="34" charset="0"/>
              </a:rPr>
            </a:b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046418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Gewicht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</a:t>
            </a:r>
            <a:r>
              <a:rPr lang="de-DE" sz="1400" dirty="0"/>
              <a:t> </a:t>
            </a:r>
            <a:r>
              <a:rPr lang="de-DE" sz="1400" dirty="0" smtClean="0"/>
              <a:t>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62786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 </a:t>
            </a:r>
            <a:r>
              <a:rPr lang="de-DE" dirty="0" err="1" smtClean="0"/>
              <a:t>g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62786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30 g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145438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26,50 €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25800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</a:t>
            </a:r>
            <a:r>
              <a:rPr lang="de-DE" sz="1000" dirty="0" smtClean="0"/>
              <a:t>30</a:t>
            </a:r>
            <a:endParaRPr lang="de-DE" sz="1000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6" y="4076909"/>
            <a:ext cx="8025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</a:t>
            </a:r>
            <a:r>
              <a:rPr lang="de-DE" sz="1000" dirty="0" smtClean="0"/>
              <a:t>30</a:t>
            </a:r>
            <a:endParaRPr lang="de-DE" sz="1000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Gleichung: x = 26,50 € * 30; x = 795,00 €;</a:t>
            </a:r>
          </a:p>
        </p:txBody>
      </p:sp>
      <p:sp>
        <p:nvSpPr>
          <p:cNvPr id="25" name="Textfeld 24"/>
          <p:cNvSpPr txBox="1"/>
          <p:nvPr/>
        </p:nvSpPr>
        <p:spPr>
          <a:xfrm>
            <a:off x="1046418" y="144214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Jedes der 30 g hat natürlich den gleichen Preis: Tabelle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046418" y="178548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046418" y="212881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046418" y="247214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</a:t>
            </a:r>
            <a:r>
              <a:rPr lang="de-DE" sz="1600" smtClean="0"/>
              <a:t>die </a:t>
            </a:r>
            <a:r>
              <a:rPr lang="de-DE" sz="1600" smtClean="0"/>
              <a:t>Operatoren (in </a:t>
            </a:r>
            <a:r>
              <a:rPr lang="de-DE" sz="1600" dirty="0" smtClean="0"/>
              <a:t>Richtung </a:t>
            </a:r>
            <a:r>
              <a:rPr lang="de-DE" sz="1600" smtClean="0"/>
              <a:t>zum </a:t>
            </a:r>
            <a:r>
              <a:rPr lang="de-DE" sz="160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30" name="Textfeld 29"/>
          <p:cNvSpPr txBox="1"/>
          <p:nvPr/>
        </p:nvSpPr>
        <p:spPr>
          <a:xfrm>
            <a:off x="1046418" y="5569338"/>
            <a:ext cx="538912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</a:p>
          <a:p>
            <a:r>
              <a:rPr lang="de-DE" b="1" dirty="0" smtClean="0"/>
              <a:t>Der Juwelier muss 795 € bezahlen.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25" grpId="0"/>
      <p:bldP spid="27" grpId="0"/>
      <p:bldP spid="28" grpId="0"/>
      <p:bldP spid="29" grpId="0"/>
      <p:bldP spid="30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99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 g Platin kostet 26,50 €. Ein Juwelier kauft 30 g. Wie viel muss er bezahlen?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29</cp:revision>
  <cp:lastPrinted>2015-07-30T08:00:25Z</cp:lastPrinted>
  <dcterms:created xsi:type="dcterms:W3CDTF">2015-07-29T13:12:24Z</dcterms:created>
  <dcterms:modified xsi:type="dcterms:W3CDTF">2016-02-24T11:39:37Z</dcterms:modified>
</cp:coreProperties>
</file>