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353832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b="1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Auf </a:t>
            </a: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dem Jahrmarkt darf </a:t>
            </a: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man für einen Euro 3 Runden mit dem </a:t>
            </a: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Pony reiten</a:t>
            </a: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b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Fritz </a:t>
            </a: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blieb 12 </a:t>
            </a: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Runden auf seinem Pony sitzen.</a:t>
            </a:r>
            <a:b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Wie viel muss für ihn bezahlt </a:t>
            </a:r>
            <a:r>
              <a:rPr lang="de-DE" sz="1800" dirty="0" smtClean="0">
                <a:latin typeface="Batang" panose="02030600000101010101" pitchFamily="18" charset="-127"/>
                <a:ea typeface="Batang" panose="02030600000101010101" pitchFamily="18" charset="-127"/>
              </a:rPr>
              <a:t>werden?</a:t>
            </a:r>
            <a:endParaRPr lang="de-DE" sz="1800" b="1" dirty="0">
              <a:latin typeface="Batang" panose="02030600000101010101" pitchFamily="18" charset="-127"/>
              <a:ea typeface="Batang" panose="02030600000101010101" pitchFamily="18" charset="-127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429753" y="3464209"/>
            <a:ext cx="1229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Euro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64209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Runden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1€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83403" y="438626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78799" y="4316074"/>
            <a:ext cx="130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12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289972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3</a:t>
            </a:r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7948612" y="3995737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8193518" y="4026946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*x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:x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8477834" y="1420878"/>
            <a:ext cx="3355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Gleichungen:</a:t>
            </a:r>
            <a:endParaRPr lang="de-DE" dirty="0" smtClean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55955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Für jeden Euro darf man gleich viele Runden reiten.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7744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98925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</a:t>
            </a:r>
            <a:r>
              <a:rPr lang="de-DE" sz="1600" dirty="0" smtClean="0"/>
              <a:t>Kästchen“)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(diesmal </a:t>
            </a:r>
            <a:r>
              <a:rPr lang="de-DE" sz="1600" dirty="0" smtClean="0"/>
              <a:t>nur auf der rechten </a:t>
            </a:r>
            <a:r>
              <a:rPr lang="de-DE" sz="1600" dirty="0" smtClean="0"/>
              <a:t>Seite)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18591" y="5456204"/>
            <a:ext cx="38368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Für Fritz müssen 4 € bezahlt werden.</a:t>
            </a:r>
            <a:endParaRPr lang="de-DE" b="1" dirty="0"/>
          </a:p>
        </p:txBody>
      </p:sp>
      <p:sp>
        <p:nvSpPr>
          <p:cNvPr id="30" name="Nach rechts gekrümmter Pfeil 29"/>
          <p:cNvSpPr/>
          <p:nvPr/>
        </p:nvSpPr>
        <p:spPr>
          <a:xfrm flipH="1">
            <a:off x="7434262" y="3833497"/>
            <a:ext cx="759256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20" name="Gerade Verbindung mit Pfeil 19"/>
          <p:cNvCxnSpPr/>
          <p:nvPr/>
        </p:nvCxnSpPr>
        <p:spPr>
          <a:xfrm flipH="1">
            <a:off x="4643805" y="4286250"/>
            <a:ext cx="2727372" cy="1047694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 flipH="1">
            <a:off x="4659087" y="4295775"/>
            <a:ext cx="3740843" cy="115145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/>
          <p:nvPr/>
        </p:nvCxnSpPr>
        <p:spPr>
          <a:xfrm flipH="1" flipV="1">
            <a:off x="4191000" y="4427399"/>
            <a:ext cx="468087" cy="90654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8529637" y="3460882"/>
            <a:ext cx="2586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 * x = 12 /: 3;</a:t>
            </a:r>
          </a:p>
          <a:p>
            <a:r>
              <a:rPr lang="de-DE" dirty="0" smtClean="0"/>
              <a:t> x = 12  : 3;  x = 4;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529637" y="2113185"/>
            <a:ext cx="2389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 : x = </a:t>
            </a:r>
            <a:r>
              <a:rPr lang="de-DE" dirty="0"/>
              <a:t>3</a:t>
            </a:r>
            <a:r>
              <a:rPr lang="de-DE" dirty="0" smtClean="0"/>
              <a:t>;</a:t>
            </a:r>
          </a:p>
          <a:p>
            <a:r>
              <a:rPr lang="de-DE" dirty="0"/>
              <a:t> </a:t>
            </a:r>
            <a:r>
              <a:rPr lang="de-DE" dirty="0" smtClean="0"/>
              <a:t>x = 12 : 3;  = 4</a:t>
            </a:r>
            <a:endParaRPr lang="de-DE" dirty="0"/>
          </a:p>
        </p:txBody>
      </p:sp>
      <p:sp>
        <p:nvSpPr>
          <p:cNvPr id="44" name="Textfeld 43"/>
          <p:cNvSpPr txBox="1"/>
          <p:nvPr/>
        </p:nvSpPr>
        <p:spPr>
          <a:xfrm>
            <a:off x="8843401" y="2997657"/>
            <a:ext cx="1761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Oder:</a:t>
            </a:r>
            <a:endParaRPr lang="de-DE" dirty="0"/>
          </a:p>
        </p:txBody>
      </p:sp>
      <p:sp>
        <p:nvSpPr>
          <p:cNvPr id="45" name="Textfeld 44"/>
          <p:cNvSpPr txBox="1"/>
          <p:nvPr/>
        </p:nvSpPr>
        <p:spPr>
          <a:xfrm>
            <a:off x="7575176" y="5074024"/>
            <a:ext cx="3639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Das Ergebnis von x kommt in </a:t>
            </a:r>
            <a:r>
              <a:rPr lang="de-DE" dirty="0" smtClean="0"/>
              <a:t>das</a:t>
            </a:r>
          </a:p>
          <a:p>
            <a:r>
              <a:rPr lang="de-DE" dirty="0" smtClean="0"/>
              <a:t>Feld: Mehrheit/</a:t>
            </a:r>
            <a:r>
              <a:rPr lang="de-DE" dirty="0" smtClean="0"/>
              <a:t>Anzahl der….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3638549" y="4358369"/>
            <a:ext cx="786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x €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  <p:bldP spid="30" grpId="0" animBg="1"/>
      <p:bldP spid="42" grpId="0"/>
      <p:bldP spid="43" grpId="0"/>
      <p:bldP spid="44" grpId="0"/>
      <p:bldP spid="45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Microsoft Macintosh PowerPoint</Application>
  <PresentationFormat>Benutzerdefiniert</PresentationFormat>
  <Paragraphs>30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   Auf dem Jahrmarkt darf man für einen Euro 3 Runden mit dem Pony reiten. Fritz blieb 12 Runden auf seinem Pony sitzen. Wie viel muss für ihn bezahlt werden?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36</cp:revision>
  <cp:lastPrinted>2015-07-31T12:27:02Z</cp:lastPrinted>
  <dcterms:created xsi:type="dcterms:W3CDTF">2015-07-29T13:12:24Z</dcterms:created>
  <dcterms:modified xsi:type="dcterms:W3CDTF">2016-02-23T13:04:06Z</dcterms:modified>
</cp:coreProperties>
</file>