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9631A-88EB-43C1-9F17-DD80D098672C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354B5-F3B4-43A1-915E-AD66A1C023C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9324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354B5-F3B4-43A1-915E-AD66A1C023C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4628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07381" y="85097"/>
            <a:ext cx="10617654" cy="1193740"/>
          </a:xfrm>
        </p:spPr>
        <p:txBody>
          <a:bodyPr>
            <a:noAutofit/>
          </a:bodyPr>
          <a:lstStyle/>
          <a:p>
            <a:r>
              <a:rPr lang="de-DE" sz="1800" dirty="0" smtClean="0">
                <a:latin typeface="Khmer UI" panose="020B0502040204020203" pitchFamily="34" charset="0"/>
                <a:ea typeface="Microsoft JhengHei" panose="020B0604030504040204" pitchFamily="34" charset="-120"/>
                <a:cs typeface="Khmer UI" panose="020B0502040204020203" pitchFamily="34" charset="0"/>
              </a:rPr>
              <a:t>Ein Schulleiter gibt „hitzefrei“. Der Unterricht wird deshalb 90 Minuten eher als normal beendet und dauert an diesem Tag nur 180 Minuten.</a:t>
            </a:r>
            <a:br>
              <a:rPr lang="de-DE" sz="1800" dirty="0" smtClean="0">
                <a:latin typeface="Khmer UI" panose="020B0502040204020203" pitchFamily="34" charset="0"/>
                <a:ea typeface="Microsoft JhengHei" panose="020B0604030504040204" pitchFamily="34" charset="-120"/>
                <a:cs typeface="Khmer UI" panose="020B0502040204020203" pitchFamily="34" charset="0"/>
              </a:rPr>
            </a:br>
            <a:r>
              <a:rPr lang="de-DE" sz="1800" dirty="0" smtClean="0">
                <a:latin typeface="Khmer UI" panose="020B0502040204020203" pitchFamily="34" charset="0"/>
                <a:ea typeface="Microsoft JhengHei" panose="020B0604030504040204" pitchFamily="34" charset="-120"/>
                <a:cs typeface="Khmer UI" panose="020B0502040204020203" pitchFamily="34" charset="0"/>
              </a:rPr>
              <a:t>Wie lange ist die reguläre Unterrichtszeit?  </a:t>
            </a:r>
            <a:endParaRPr lang="de-DE" sz="1800" dirty="0">
              <a:latin typeface="Khmer UI" panose="020B0502040204020203" pitchFamily="34" charset="0"/>
              <a:ea typeface="Microsoft JhengHei" panose="020B0604030504040204" pitchFamily="34" charset="-120"/>
              <a:cs typeface="Khmer UI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336011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468982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342421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073361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48415" y="3750077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3737276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</p:cNvCxnSpPr>
          <p:nvPr/>
        </p:nvCxnSpPr>
        <p:spPr>
          <a:xfrm>
            <a:off x="2821802" y="4416261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866939" y="2942071"/>
            <a:ext cx="1603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Reguläre Zeit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125028" y="2942071"/>
            <a:ext cx="1457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entfallen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23719" y="3945280"/>
            <a:ext cx="636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_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271111"/>
            <a:ext cx="9645082" cy="3991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07626" y="1421220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Zeit entfällt: Rechenbaum 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7626" y="1744974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07626" y="2068728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4" name="Textfeld 33"/>
          <p:cNvSpPr txBox="1"/>
          <p:nvPr/>
        </p:nvSpPr>
        <p:spPr>
          <a:xfrm>
            <a:off x="3417769" y="3339451"/>
            <a:ext cx="1331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90 min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1728707" y="3311839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07626" y="239248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„Gleichung“(</a:t>
            </a:r>
            <a:r>
              <a:rPr lang="de-DE" sz="1600" dirty="0" err="1" smtClean="0"/>
              <a:t>Gl</a:t>
            </a:r>
            <a:r>
              <a:rPr lang="de-DE" sz="1600" dirty="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530716" y="2392483"/>
            <a:ext cx="3828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          - 90 min = 180 min;                 270 min  - 90 min = 180 min;    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530716" y="3173623"/>
            <a:ext cx="4078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x – 90 min = 180 min / + 90 min;</a:t>
            </a:r>
          </a:p>
          <a:p>
            <a:r>
              <a:rPr lang="de-DE" dirty="0"/>
              <a:t> </a:t>
            </a:r>
            <a:r>
              <a:rPr lang="de-DE" dirty="0" smtClean="0"/>
              <a:t>     x = 180 min + 90 min; x = 270 min; 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1409700" y="3445976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088353" y="2557621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2" name="Textfeld 41"/>
          <p:cNvSpPr txBox="1"/>
          <p:nvPr/>
        </p:nvSpPr>
        <p:spPr>
          <a:xfrm>
            <a:off x="907626" y="5513359"/>
            <a:ext cx="492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geben die Antwort: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907626" y="5819160"/>
            <a:ext cx="4526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Die reguläre Unterrichtszeit beträgt 270 min. 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2340224" y="4689824"/>
            <a:ext cx="2021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180 min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669707" y="4561352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zeichnen die </a:t>
            </a:r>
            <a:r>
              <a:rPr lang="de-DE" b="1" dirty="0" smtClean="0">
                <a:solidFill>
                  <a:srgbClr val="FF0000"/>
                </a:solidFill>
              </a:rPr>
              <a:t>Umkehraufgabe </a:t>
            </a:r>
            <a:r>
              <a:rPr lang="de-DE" dirty="0" smtClean="0"/>
              <a:t>in den Rechenbaum ein und lösen anschließend die Aufgabe.</a:t>
            </a:r>
          </a:p>
        </p:txBody>
      </p:sp>
      <p:sp>
        <p:nvSpPr>
          <p:cNvPr id="44" name="Ellipse 43"/>
          <p:cNvSpPr/>
          <p:nvPr/>
        </p:nvSpPr>
        <p:spPr>
          <a:xfrm>
            <a:off x="3525708" y="4073361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>
            <a:endCxn id="44" idx="3"/>
          </p:cNvCxnSpPr>
          <p:nvPr/>
        </p:nvCxnSpPr>
        <p:spPr>
          <a:xfrm flipV="1">
            <a:off x="3263063" y="4366044"/>
            <a:ext cx="356484" cy="360589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stCxn id="44" idx="0"/>
          </p:cNvCxnSpPr>
          <p:nvPr/>
        </p:nvCxnSpPr>
        <p:spPr>
          <a:xfrm flipV="1">
            <a:off x="3846095" y="3755161"/>
            <a:ext cx="170743" cy="31820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 flipH="1" flipV="1">
            <a:off x="1980770" y="3568150"/>
            <a:ext cx="1709033" cy="527014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3728254" y="4040114"/>
            <a:ext cx="418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+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5669707" y="5578946"/>
            <a:ext cx="4678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Rechnung: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x + 90 min = 180 min; U: 180 min + 90 min = x ;  x = 270 min;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1718054" y="5071586"/>
            <a:ext cx="2252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An diesem Tag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31" grpId="0"/>
      <p:bldP spid="4" grpId="0"/>
      <p:bldP spid="19" grpId="0"/>
      <p:bldP spid="25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2" grpId="0"/>
      <p:bldP spid="43" grpId="0"/>
      <p:bldP spid="5" grpId="0"/>
      <p:bldP spid="11" grpId="0"/>
      <p:bldP spid="44" grpId="0" animBg="1"/>
      <p:bldP spid="26" grpId="0"/>
      <p:bldP spid="45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182</Words>
  <Application>Microsoft Office PowerPoint</Application>
  <PresentationFormat>Breitbild</PresentationFormat>
  <Paragraphs>27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Microsoft JhengHei</vt:lpstr>
      <vt:lpstr>Arial</vt:lpstr>
      <vt:lpstr>Calibri</vt:lpstr>
      <vt:lpstr>Calibri Light</vt:lpstr>
      <vt:lpstr>Khmer UI</vt:lpstr>
      <vt:lpstr>Office Theme</vt:lpstr>
      <vt:lpstr>Ein Schulleiter gibt „hitzefrei“. Der Unterricht wird deshalb 90 Minuten eher als normal beendet und dauert an diesem Tag nur 180 Minuten. Wie lange ist die reguläre Unterrichtszeit?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</cp:lastModifiedBy>
  <cp:revision>39</cp:revision>
  <cp:lastPrinted>2015-07-31T12:17:00Z</cp:lastPrinted>
  <dcterms:created xsi:type="dcterms:W3CDTF">2015-07-06T16:22:22Z</dcterms:created>
  <dcterms:modified xsi:type="dcterms:W3CDTF">2016-09-05T17:08:49Z</dcterms:modified>
</cp:coreProperties>
</file>