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24163" y="709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Linux Libertine Display G" panose="02000503000000000000" pitchFamily="2" charset="0"/>
                <a:ea typeface="Linux Libertine Display G" panose="02000503000000000000" pitchFamily="2" charset="0"/>
                <a:cs typeface="Linux Libertine Display G" panose="02000503000000000000" pitchFamily="2" charset="0"/>
              </a:rPr>
              <a:t>Bis zum Abitur braucht ein Schüler im Schnitt 12 Jahre.</a:t>
            </a:r>
            <a:br>
              <a:rPr lang="de-DE" sz="1800" dirty="0" smtClean="0">
                <a:latin typeface="Linux Libertine Display G" panose="02000503000000000000" pitchFamily="2" charset="0"/>
                <a:ea typeface="Linux Libertine Display G" panose="02000503000000000000" pitchFamily="2" charset="0"/>
                <a:cs typeface="Linux Libertine Display G" panose="02000503000000000000" pitchFamily="2" charset="0"/>
              </a:rPr>
            </a:br>
            <a:r>
              <a:rPr lang="de-DE" sz="1800" dirty="0" smtClean="0">
                <a:latin typeface="Linux Libertine Display G" panose="02000503000000000000" pitchFamily="2" charset="0"/>
                <a:ea typeface="Linux Libertine Display G" panose="02000503000000000000" pitchFamily="2" charset="0"/>
                <a:cs typeface="Linux Libertine Display G" panose="02000503000000000000" pitchFamily="2" charset="0"/>
              </a:rPr>
              <a:t>Wie viele Jahre hat Maik noch vor sich, wenn er die 8. Klasse beendet hat?</a:t>
            </a: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42614" y="3312528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Hat Mai beendet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35455" y="331252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Noch vor sich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Am Ende des Jahres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86965" y="4432409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11275" y="1319055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noch  Jahre dazu: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811275" y="167299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11275" y="2026941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252670" y="3728295"/>
            <a:ext cx="1171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Jahre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11275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42180" y="1549462"/>
            <a:ext cx="4571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8 +                = 12;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8 +     4         = 12;</a:t>
            </a:r>
          </a:p>
          <a:p>
            <a:endParaRPr lang="de-DE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42180" y="2621443"/>
            <a:ext cx="3949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 8 + x = 12 / - 8;</a:t>
            </a:r>
          </a:p>
          <a:p>
            <a:r>
              <a:rPr lang="de-DE" dirty="0"/>
              <a:t> </a:t>
            </a:r>
            <a:r>
              <a:rPr lang="de-DE" dirty="0" smtClean="0"/>
              <a:t>           x = 12 - 8; x = 4;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459707" y="1702229"/>
            <a:ext cx="297177" cy="15079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257750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Maik hat noch 4 Jahre vor sich.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358607" y="5072560"/>
            <a:ext cx="1263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Jahre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das!</a:t>
            </a:r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35458" y="5029527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506562" y="4548741"/>
            <a:ext cx="12809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Jahre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449899" y="5595829"/>
            <a:ext cx="14613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Jahre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502924" y="4491368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756036" y="5724094"/>
            <a:ext cx="3644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8 + x = 12; T: x + 8 = 12;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U: 12 - 8 = x; x = 4; 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811275" y="5891931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06841" y="5008525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</Words>
  <Application>Microsoft Macintosh PowerPoint</Application>
  <PresentationFormat>Benutzerdefiniert</PresentationFormat>
  <Paragraphs>38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Bis zum Abitur braucht ein Schüler im Schnitt 12 Jahre. Wie viele Jahre hat Maik noch vor sich, wenn er die 8. Klasse beendet hat?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40</cp:revision>
  <cp:lastPrinted>2015-07-31T12:03:52Z</cp:lastPrinted>
  <dcterms:created xsi:type="dcterms:W3CDTF">2015-07-06T16:22:22Z</dcterms:created>
  <dcterms:modified xsi:type="dcterms:W3CDTF">2016-02-23T12:16:18Z</dcterms:modified>
</cp:coreProperties>
</file>