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printerSettings" Target="printerSettings/printerSettings1.bin"/><Relationship Id="rId4" Type="http://schemas.openxmlformats.org/officeDocument/2006/relationships/presProps" Target="presProps.xml"/><Relationship Id="rId5" Type="http://schemas.openxmlformats.org/officeDocument/2006/relationships/viewProps" Target="viewProps.xml"/><Relationship Id="rId6" Type="http://schemas.openxmlformats.org/officeDocument/2006/relationships/theme" Target="theme/theme1.xml"/><Relationship Id="rId7"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22.02.16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22.02.16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22.02.16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22.02.16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22.02.16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22.02.16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797389" y="62201"/>
            <a:ext cx="8298873" cy="1101292"/>
          </a:xfrm>
        </p:spPr>
        <p:txBody>
          <a:bodyPr>
            <a:normAutofit/>
          </a:bodyPr>
          <a:lstStyle/>
          <a:p>
            <a:r>
              <a:rPr lang="de-DE" sz="1800" dirty="0" smtClean="0">
                <a:latin typeface="Microsoft PhagsPa" panose="020B0502040204020203" pitchFamily="34" charset="0"/>
              </a:rPr>
              <a:t/>
            </a:r>
            <a:br>
              <a:rPr lang="de-DE" sz="1800" dirty="0" smtClean="0">
                <a:latin typeface="Microsoft PhagsPa" panose="020B0502040204020203" pitchFamily="34" charset="0"/>
              </a:rPr>
            </a:br>
            <a:r>
              <a:rPr lang="de-DE" sz="1800" dirty="0" smtClean="0">
                <a:latin typeface="Microsoft PhagsPa" panose="020B0502040204020203" pitchFamily="34" charset="0"/>
              </a:rPr>
              <a:t>Joachim will eine zweitägige Radtour unternehmen. Er plant eine Strecke,</a:t>
            </a:r>
            <a:br>
              <a:rPr lang="de-DE" sz="1800" dirty="0" smtClean="0">
                <a:latin typeface="Microsoft PhagsPa" panose="020B0502040204020203" pitchFamily="34" charset="0"/>
              </a:rPr>
            </a:br>
            <a:r>
              <a:rPr lang="de-DE" sz="1800" dirty="0" smtClean="0">
                <a:latin typeface="Microsoft PhagsPa" panose="020B0502040204020203" pitchFamily="34" charset="0"/>
              </a:rPr>
              <a:t>die insgesamt 62 km lang ist. Am ersten Tag schafft er 47 km.</a:t>
            </a:r>
            <a:br>
              <a:rPr lang="de-DE" sz="1800" dirty="0" smtClean="0">
                <a:latin typeface="Microsoft PhagsPa" panose="020B0502040204020203" pitchFamily="34" charset="0"/>
              </a:rPr>
            </a:br>
            <a:r>
              <a:rPr lang="de-DE" sz="1800" dirty="0" smtClean="0">
                <a:latin typeface="Microsoft PhagsPa" panose="020B0502040204020203" pitchFamily="34" charset="0"/>
              </a:rPr>
              <a:t>Welche Strecke muss er am zweiten Tag bewältigen?</a:t>
            </a:r>
            <a:endParaRPr lang="de-DE" sz="1800" dirty="0">
              <a:latin typeface="Microsoft PhagsPa" panose="020B0502040204020203" pitchFamily="34" charset="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a:endCxn id="12" idx="1"/>
          </p:cNvCxnSpPr>
          <p:nvPr/>
        </p:nvCxnSpPr>
        <p:spPr>
          <a:xfrm>
            <a:off x="2118139" y="4103136"/>
            <a:ext cx="477115" cy="407010"/>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942614" y="3305625"/>
            <a:ext cx="2316305" cy="369332"/>
          </a:xfrm>
          <a:prstGeom prst="rect">
            <a:avLst/>
          </a:prstGeom>
          <a:noFill/>
        </p:spPr>
        <p:txBody>
          <a:bodyPr wrap="square" rtlCol="0">
            <a:spAutoFit/>
          </a:bodyPr>
          <a:lstStyle/>
          <a:p>
            <a:r>
              <a:rPr lang="de-DE" dirty="0" smtClean="0"/>
              <a:t>Am ersten Tag  </a:t>
            </a:r>
            <a:endParaRPr lang="de-DE" dirty="0"/>
          </a:p>
        </p:txBody>
      </p:sp>
      <p:sp>
        <p:nvSpPr>
          <p:cNvPr id="28" name="Textfeld 27"/>
          <p:cNvSpPr txBox="1"/>
          <p:nvPr/>
        </p:nvSpPr>
        <p:spPr>
          <a:xfrm>
            <a:off x="3263063" y="3305625"/>
            <a:ext cx="1685061" cy="369332"/>
          </a:xfrm>
          <a:prstGeom prst="rect">
            <a:avLst/>
          </a:prstGeom>
          <a:noFill/>
        </p:spPr>
        <p:txBody>
          <a:bodyPr wrap="square" rtlCol="0">
            <a:spAutoFit/>
          </a:bodyPr>
          <a:lstStyle/>
          <a:p>
            <a:r>
              <a:rPr lang="de-DE" dirty="0" smtClean="0"/>
              <a:t>Am zweiten Tag</a:t>
            </a:r>
            <a:endParaRPr lang="de-DE" dirty="0"/>
          </a:p>
        </p:txBody>
      </p:sp>
      <p:sp>
        <p:nvSpPr>
          <p:cNvPr id="29" name="Textfeld 28"/>
          <p:cNvSpPr txBox="1"/>
          <p:nvPr/>
        </p:nvSpPr>
        <p:spPr>
          <a:xfrm>
            <a:off x="2180357" y="5438775"/>
            <a:ext cx="2119745" cy="369332"/>
          </a:xfrm>
          <a:prstGeom prst="rect">
            <a:avLst/>
          </a:prstGeom>
          <a:noFill/>
        </p:spPr>
        <p:txBody>
          <a:bodyPr wrap="square" rtlCol="0">
            <a:spAutoFit/>
          </a:bodyPr>
          <a:lstStyle/>
          <a:p>
            <a:r>
              <a:rPr lang="de-DE" dirty="0" smtClean="0"/>
              <a:t>Gesamtstrecke   </a:t>
            </a:r>
            <a:endParaRPr lang="de-DE" dirty="0"/>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811275" y="1236221"/>
            <a:ext cx="8535761" cy="338554"/>
          </a:xfrm>
          <a:prstGeom prst="rect">
            <a:avLst/>
          </a:prstGeom>
          <a:noFill/>
        </p:spPr>
        <p:txBody>
          <a:bodyPr wrap="square" rtlCol="0">
            <a:spAutoFit/>
          </a:bodyPr>
          <a:lstStyle/>
          <a:p>
            <a:r>
              <a:rPr lang="de-DE" sz="1600" dirty="0" smtClean="0"/>
              <a:t>Kommentar: Zwei Teilstrecken: Rechenbaum </a:t>
            </a:r>
            <a:endParaRPr lang="de-DE" sz="1600" dirty="0"/>
          </a:p>
        </p:txBody>
      </p:sp>
      <p:sp>
        <p:nvSpPr>
          <p:cNvPr id="19" name="Textfeld 18"/>
          <p:cNvSpPr txBox="1"/>
          <p:nvPr/>
        </p:nvSpPr>
        <p:spPr>
          <a:xfrm>
            <a:off x="811275" y="1617775"/>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811275" y="1999329"/>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0" name="Textfeld 29"/>
          <p:cNvSpPr txBox="1"/>
          <p:nvPr/>
        </p:nvSpPr>
        <p:spPr>
          <a:xfrm>
            <a:off x="1335494" y="3700683"/>
            <a:ext cx="959010" cy="369332"/>
          </a:xfrm>
          <a:prstGeom prst="rect">
            <a:avLst/>
          </a:prstGeom>
          <a:noFill/>
        </p:spPr>
        <p:txBody>
          <a:bodyPr wrap="square" rtlCol="0">
            <a:spAutoFit/>
          </a:bodyPr>
          <a:lstStyle/>
          <a:p>
            <a:r>
              <a:rPr lang="de-DE" dirty="0" smtClean="0"/>
              <a:t>47 km</a:t>
            </a:r>
            <a:endParaRPr lang="de-DE" dirty="0"/>
          </a:p>
        </p:txBody>
      </p:sp>
      <p:sp>
        <p:nvSpPr>
          <p:cNvPr id="35" name="Textfeld 34"/>
          <p:cNvSpPr txBox="1"/>
          <p:nvPr/>
        </p:nvSpPr>
        <p:spPr>
          <a:xfrm>
            <a:off x="3855778" y="3734230"/>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811275" y="23808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smtClean="0"/>
              <a:t>(</a:t>
            </a:r>
            <a:r>
              <a:rPr lang="de-DE" sz="1600" dirty="0" err="1" smtClean="0"/>
              <a:t>Gl</a:t>
            </a:r>
            <a:r>
              <a:rPr lang="de-DE" sz="1600" dirty="0" smtClean="0"/>
              <a:t>). </a:t>
            </a:r>
            <a:endParaRPr lang="de-DE" sz="1600" dirty="0"/>
          </a:p>
        </p:txBody>
      </p:sp>
      <p:sp>
        <p:nvSpPr>
          <p:cNvPr id="37" name="Textfeld 36"/>
          <p:cNvSpPr txBox="1"/>
          <p:nvPr/>
        </p:nvSpPr>
        <p:spPr>
          <a:xfrm>
            <a:off x="7317568" y="1646745"/>
            <a:ext cx="4571639" cy="646331"/>
          </a:xfrm>
          <a:prstGeom prst="rect">
            <a:avLst/>
          </a:prstGeom>
          <a:noFill/>
        </p:spPr>
        <p:txBody>
          <a:bodyPr wrap="square" rtlCol="0">
            <a:spAutoFit/>
          </a:bodyPr>
          <a:lstStyle/>
          <a:p>
            <a:r>
              <a:rPr lang="de-DE" b="1" dirty="0" smtClean="0">
                <a:solidFill>
                  <a:schemeClr val="accent5">
                    <a:lumMod val="50000"/>
                  </a:schemeClr>
                </a:solidFill>
              </a:rPr>
              <a:t>PL: 47 km  +              = 62 km;</a:t>
            </a:r>
          </a:p>
          <a:p>
            <a:r>
              <a:rPr lang="de-DE" b="1" dirty="0">
                <a:solidFill>
                  <a:schemeClr val="accent5">
                    <a:lumMod val="50000"/>
                  </a:schemeClr>
                </a:solidFill>
              </a:rPr>
              <a:t> </a:t>
            </a:r>
            <a:r>
              <a:rPr lang="de-DE" b="1" dirty="0" smtClean="0">
                <a:solidFill>
                  <a:schemeClr val="accent5">
                    <a:lumMod val="50000"/>
                  </a:schemeClr>
                </a:solidFill>
              </a:rPr>
              <a:t>      47 km  +  15 km = 62 km;</a:t>
            </a:r>
            <a:endParaRPr lang="de-DE" b="1" dirty="0">
              <a:solidFill>
                <a:schemeClr val="accent5">
                  <a:lumMod val="50000"/>
                </a:schemeClr>
              </a:solidFill>
            </a:endParaRPr>
          </a:p>
        </p:txBody>
      </p:sp>
      <p:sp>
        <p:nvSpPr>
          <p:cNvPr id="38" name="Textfeld 37"/>
          <p:cNvSpPr txBox="1"/>
          <p:nvPr/>
        </p:nvSpPr>
        <p:spPr>
          <a:xfrm>
            <a:off x="7451736" y="2398667"/>
            <a:ext cx="3949565" cy="923330"/>
          </a:xfrm>
          <a:prstGeom prst="rect">
            <a:avLst/>
          </a:prstGeom>
          <a:noFill/>
        </p:spPr>
        <p:txBody>
          <a:bodyPr wrap="square" rtlCol="0">
            <a:spAutoFit/>
          </a:bodyPr>
          <a:lstStyle/>
          <a:p>
            <a:r>
              <a:rPr lang="de-DE" dirty="0" smtClean="0"/>
              <a:t>Gl: 47 km + x = 62 km / - 47 km;</a:t>
            </a:r>
          </a:p>
          <a:p>
            <a:r>
              <a:rPr lang="de-DE" dirty="0"/>
              <a:t> </a:t>
            </a:r>
            <a:r>
              <a:rPr lang="de-DE" dirty="0" smtClean="0"/>
              <a:t>     x = 62 km - 47 km;  = 15 km;</a:t>
            </a:r>
          </a:p>
          <a:p>
            <a:r>
              <a:rPr lang="de-DE" dirty="0"/>
              <a:t> </a:t>
            </a:r>
            <a:r>
              <a:rPr lang="de-DE" dirty="0" smtClean="0"/>
              <a:t>  </a:t>
            </a:r>
          </a:p>
        </p:txBody>
      </p:sp>
      <p:sp>
        <p:nvSpPr>
          <p:cNvPr id="39" name="Rechteck 38"/>
          <p:cNvSpPr/>
          <p:nvPr/>
        </p:nvSpPr>
        <p:spPr>
          <a:xfrm>
            <a:off x="3497005" y="3866797"/>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746988" y="1749225"/>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3" name="Textfeld 42"/>
          <p:cNvSpPr txBox="1"/>
          <p:nvPr/>
        </p:nvSpPr>
        <p:spPr>
          <a:xfrm>
            <a:off x="825079" y="6174918"/>
            <a:ext cx="4897067" cy="369332"/>
          </a:xfrm>
          <a:prstGeom prst="rect">
            <a:avLst/>
          </a:prstGeom>
          <a:noFill/>
        </p:spPr>
        <p:txBody>
          <a:bodyPr wrap="square" rtlCol="0">
            <a:spAutoFit/>
          </a:bodyPr>
          <a:lstStyle/>
          <a:p>
            <a:r>
              <a:rPr lang="de-DE" b="1" dirty="0" smtClean="0"/>
              <a:t>Am zweiten Tag muss er 15 km bewältigen.</a:t>
            </a:r>
            <a:endParaRPr lang="de-DE" b="1" dirty="0"/>
          </a:p>
        </p:txBody>
      </p:sp>
      <p:sp>
        <p:nvSpPr>
          <p:cNvPr id="5" name="Textfeld 4"/>
          <p:cNvSpPr txBox="1"/>
          <p:nvPr/>
        </p:nvSpPr>
        <p:spPr>
          <a:xfrm>
            <a:off x="2479700" y="5081343"/>
            <a:ext cx="1307058" cy="369332"/>
          </a:xfrm>
          <a:prstGeom prst="rect">
            <a:avLst/>
          </a:prstGeom>
          <a:noFill/>
        </p:spPr>
        <p:txBody>
          <a:bodyPr wrap="square" rtlCol="0">
            <a:spAutoFit/>
          </a:bodyPr>
          <a:lstStyle/>
          <a:p>
            <a:r>
              <a:rPr lang="de-DE" dirty="0" smtClean="0"/>
              <a:t>62 km</a:t>
            </a:r>
            <a:endParaRPr lang="de-DE" dirty="0"/>
          </a:p>
        </p:txBody>
      </p:sp>
      <p:sp>
        <p:nvSpPr>
          <p:cNvPr id="9" name="Textfeld 8"/>
          <p:cNvSpPr txBox="1"/>
          <p:nvPr/>
        </p:nvSpPr>
        <p:spPr>
          <a:xfrm>
            <a:off x="5388429" y="3474864"/>
            <a:ext cx="6063342" cy="817022"/>
          </a:xfrm>
          <a:prstGeom prst="rect">
            <a:avLst/>
          </a:prstGeom>
          <a:noFill/>
        </p:spPr>
        <p:txBody>
          <a:bodyPr wrap="square" rtlCol="0">
            <a:spAutoFit/>
          </a:bodyPr>
          <a:lstStyle/>
          <a:p>
            <a:endParaRPr lang="de-DE"/>
          </a:p>
        </p:txBody>
      </p:sp>
      <p:sp>
        <p:nvSpPr>
          <p:cNvPr id="10" name="Textfeld 9"/>
          <p:cNvSpPr txBox="1"/>
          <p:nvPr/>
        </p:nvSpPr>
        <p:spPr>
          <a:xfrm>
            <a:off x="5061857" y="3489270"/>
            <a:ext cx="6226628" cy="966899"/>
          </a:xfrm>
          <a:prstGeom prst="rect">
            <a:avLst/>
          </a:prstGeom>
          <a:noFill/>
        </p:spPr>
        <p:txBody>
          <a:bodyPr wrap="square" rtlCol="0">
            <a:spAutoFit/>
          </a:bodyPr>
          <a:lstStyle/>
          <a:p>
            <a:endParaRPr lang="de-DE"/>
          </a:p>
        </p:txBody>
      </p:sp>
      <p:sp>
        <p:nvSpPr>
          <p:cNvPr id="11" name="Textfeld 10"/>
          <p:cNvSpPr txBox="1"/>
          <p:nvPr/>
        </p:nvSpPr>
        <p:spPr>
          <a:xfrm>
            <a:off x="5061857" y="3474864"/>
            <a:ext cx="6389914" cy="923330"/>
          </a:xfrm>
          <a:prstGeom prst="rect">
            <a:avLst/>
          </a:prstGeom>
          <a:noFill/>
        </p:spPr>
        <p:txBody>
          <a:bodyPr wrap="square" rtlCol="0">
            <a:spAutoFit/>
          </a:bodyPr>
          <a:lstStyle/>
          <a:p>
            <a:r>
              <a:rPr lang="de-DE" dirty="0" smtClean="0"/>
              <a:t>Hilft uns eine Umkehraufgabe? Nein! Begründe das</a:t>
            </a:r>
            <a:r>
              <a:rPr lang="de-DE" dirty="0" smtClean="0"/>
              <a:t>!</a:t>
            </a:r>
            <a:endParaRPr lang="de-DE" dirty="0" smtClean="0"/>
          </a:p>
          <a:p>
            <a:r>
              <a:rPr lang="de-DE" dirty="0" smtClean="0"/>
              <a:t>Wir müssen zuerst die </a:t>
            </a:r>
            <a:r>
              <a:rPr lang="de-DE" b="1" dirty="0" smtClean="0">
                <a:solidFill>
                  <a:srgbClr val="FF0000"/>
                </a:solidFill>
              </a:rPr>
              <a:t>„Tauschaufgabe“ </a:t>
            </a:r>
            <a:r>
              <a:rPr lang="de-DE" dirty="0" smtClean="0"/>
              <a:t>durchführen.</a:t>
            </a:r>
          </a:p>
          <a:p>
            <a:r>
              <a:rPr lang="de-DE" dirty="0" smtClean="0"/>
              <a:t>Dafür brauchen wir einen zweiten Rechenbaum.</a:t>
            </a:r>
            <a:endParaRPr lang="de-DE" dirty="0"/>
          </a:p>
        </p:txBody>
      </p:sp>
      <p:sp>
        <p:nvSpPr>
          <p:cNvPr id="34" name="Rechteck 33"/>
          <p:cNvSpPr/>
          <p:nvPr/>
        </p:nvSpPr>
        <p:spPr>
          <a:xfrm>
            <a:off x="5305180" y="457313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1" name="Rechteck 40"/>
          <p:cNvSpPr/>
          <p:nvPr/>
        </p:nvSpPr>
        <p:spPr>
          <a:xfrm>
            <a:off x="7441067" y="4550594"/>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2" name="Rechteck 41"/>
          <p:cNvSpPr/>
          <p:nvPr/>
        </p:nvSpPr>
        <p:spPr>
          <a:xfrm>
            <a:off x="6504033" y="5606806"/>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44" name="Ellipse 43"/>
          <p:cNvSpPr/>
          <p:nvPr/>
        </p:nvSpPr>
        <p:spPr>
          <a:xfrm>
            <a:off x="6570380" y="5076870"/>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p:nvPr/>
        </p:nvCxnSpPr>
        <p:spPr>
          <a:xfrm>
            <a:off x="6260520" y="4982359"/>
            <a:ext cx="424708" cy="89486"/>
          </a:xfrm>
          <a:prstGeom prst="line">
            <a:avLst/>
          </a:prstGeom>
        </p:spPr>
        <p:style>
          <a:lnRef idx="1">
            <a:schemeClr val="accent1"/>
          </a:lnRef>
          <a:fillRef idx="0">
            <a:schemeClr val="accent1"/>
          </a:fillRef>
          <a:effectRef idx="0">
            <a:schemeClr val="accent1"/>
          </a:effectRef>
          <a:fontRef idx="minor">
            <a:schemeClr val="tx1"/>
          </a:fontRef>
        </p:style>
      </p:cxnSp>
      <p:cxnSp>
        <p:nvCxnSpPr>
          <p:cNvPr id="18" name="Gerader Verbinder 17"/>
          <p:cNvCxnSpPr>
            <a:endCxn id="44" idx="7"/>
          </p:cNvCxnSpPr>
          <p:nvPr/>
        </p:nvCxnSpPr>
        <p:spPr>
          <a:xfrm flipH="1">
            <a:off x="7117314" y="4939610"/>
            <a:ext cx="600657" cy="187477"/>
          </a:xfrm>
          <a:prstGeom prst="line">
            <a:avLst/>
          </a:prstGeom>
        </p:spPr>
        <p:style>
          <a:lnRef idx="1">
            <a:schemeClr val="accent1"/>
          </a:lnRef>
          <a:fillRef idx="0">
            <a:schemeClr val="accent1"/>
          </a:fillRef>
          <a:effectRef idx="0">
            <a:schemeClr val="accent1"/>
          </a:effectRef>
          <a:fontRef idx="minor">
            <a:schemeClr val="tx1"/>
          </a:fontRef>
        </p:style>
      </p:cxnSp>
      <p:cxnSp>
        <p:nvCxnSpPr>
          <p:cNvPr id="22" name="Gerade Verbindung mit Pfeil 21"/>
          <p:cNvCxnSpPr>
            <a:stCxn id="44" idx="4"/>
            <a:endCxn id="42" idx="0"/>
          </p:cNvCxnSpPr>
          <p:nvPr/>
        </p:nvCxnSpPr>
        <p:spPr>
          <a:xfrm>
            <a:off x="6890767" y="5419770"/>
            <a:ext cx="101639" cy="18703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45" name="Rechteck 44"/>
          <p:cNvSpPr/>
          <p:nvPr/>
        </p:nvSpPr>
        <p:spPr>
          <a:xfrm>
            <a:off x="5474490" y="468136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6" name="Textfeld 45"/>
          <p:cNvSpPr txBox="1"/>
          <p:nvPr/>
        </p:nvSpPr>
        <p:spPr>
          <a:xfrm>
            <a:off x="5834954" y="4549879"/>
            <a:ext cx="476736" cy="369762"/>
          </a:xfrm>
          <a:prstGeom prst="rect">
            <a:avLst/>
          </a:prstGeom>
          <a:noFill/>
        </p:spPr>
        <p:txBody>
          <a:bodyPr wrap="square" rtlCol="0">
            <a:spAutoFit/>
          </a:bodyPr>
          <a:lstStyle/>
          <a:p>
            <a:r>
              <a:rPr lang="de-DE" dirty="0" smtClean="0"/>
              <a:t>x</a:t>
            </a:r>
            <a:endParaRPr lang="de-DE" dirty="0"/>
          </a:p>
        </p:txBody>
      </p:sp>
      <p:sp>
        <p:nvSpPr>
          <p:cNvPr id="47" name="Textfeld 46"/>
          <p:cNvSpPr txBox="1"/>
          <p:nvPr/>
        </p:nvSpPr>
        <p:spPr>
          <a:xfrm>
            <a:off x="6790674" y="5070945"/>
            <a:ext cx="348480" cy="369332"/>
          </a:xfrm>
          <a:prstGeom prst="rect">
            <a:avLst/>
          </a:prstGeom>
          <a:noFill/>
        </p:spPr>
        <p:txBody>
          <a:bodyPr wrap="square" rtlCol="0">
            <a:spAutoFit/>
          </a:bodyPr>
          <a:lstStyle/>
          <a:p>
            <a:r>
              <a:rPr lang="de-DE" dirty="0" smtClean="0"/>
              <a:t>+</a:t>
            </a:r>
            <a:endParaRPr lang="de-DE" dirty="0"/>
          </a:p>
        </p:txBody>
      </p:sp>
      <p:sp>
        <p:nvSpPr>
          <p:cNvPr id="48" name="Textfeld 47"/>
          <p:cNvSpPr txBox="1"/>
          <p:nvPr/>
        </p:nvSpPr>
        <p:spPr>
          <a:xfrm>
            <a:off x="7572469" y="4552143"/>
            <a:ext cx="1146911" cy="369332"/>
          </a:xfrm>
          <a:prstGeom prst="rect">
            <a:avLst/>
          </a:prstGeom>
          <a:noFill/>
        </p:spPr>
        <p:txBody>
          <a:bodyPr wrap="square" rtlCol="0">
            <a:spAutoFit/>
          </a:bodyPr>
          <a:lstStyle/>
          <a:p>
            <a:r>
              <a:rPr lang="de-DE" dirty="0" smtClean="0"/>
              <a:t>47 km </a:t>
            </a:r>
            <a:endParaRPr lang="de-DE" dirty="0"/>
          </a:p>
        </p:txBody>
      </p:sp>
      <p:sp>
        <p:nvSpPr>
          <p:cNvPr id="49" name="Textfeld 48"/>
          <p:cNvSpPr txBox="1"/>
          <p:nvPr/>
        </p:nvSpPr>
        <p:spPr>
          <a:xfrm>
            <a:off x="6638454" y="5619567"/>
            <a:ext cx="873551" cy="369332"/>
          </a:xfrm>
          <a:prstGeom prst="rect">
            <a:avLst/>
          </a:prstGeom>
          <a:noFill/>
        </p:spPr>
        <p:txBody>
          <a:bodyPr wrap="square" rtlCol="0">
            <a:spAutoFit/>
          </a:bodyPr>
          <a:lstStyle/>
          <a:p>
            <a:r>
              <a:rPr lang="de-DE" dirty="0" smtClean="0"/>
              <a:t>62 km</a:t>
            </a:r>
            <a:endParaRPr lang="de-DE" dirty="0"/>
          </a:p>
        </p:txBody>
      </p:sp>
      <p:sp>
        <p:nvSpPr>
          <p:cNvPr id="23" name="Textfeld 22"/>
          <p:cNvSpPr txBox="1"/>
          <p:nvPr/>
        </p:nvSpPr>
        <p:spPr>
          <a:xfrm>
            <a:off x="8503592" y="4511872"/>
            <a:ext cx="3688408" cy="646331"/>
          </a:xfrm>
          <a:prstGeom prst="rect">
            <a:avLst/>
          </a:prstGeom>
          <a:noFill/>
        </p:spPr>
        <p:txBody>
          <a:bodyPr wrap="square" rtlCol="0">
            <a:spAutoFit/>
          </a:bodyPr>
          <a:lstStyle/>
          <a:p>
            <a:r>
              <a:rPr lang="de-DE" dirty="0" smtClean="0"/>
              <a:t>Jetzt erst hilft uns die </a:t>
            </a:r>
            <a:r>
              <a:rPr lang="de-DE" b="1" dirty="0" smtClean="0">
                <a:solidFill>
                  <a:srgbClr val="FF0000"/>
                </a:solidFill>
              </a:rPr>
              <a:t>„Umkehraufgabe“</a:t>
            </a:r>
            <a:endParaRPr lang="de-DE" b="1" dirty="0">
              <a:solidFill>
                <a:srgbClr val="FF0000"/>
              </a:solidFill>
            </a:endParaRPr>
          </a:p>
        </p:txBody>
      </p:sp>
      <p:sp>
        <p:nvSpPr>
          <p:cNvPr id="50" name="Ellipse 49"/>
          <p:cNvSpPr/>
          <p:nvPr/>
        </p:nvSpPr>
        <p:spPr>
          <a:xfrm>
            <a:off x="7440816" y="5163015"/>
            <a:ext cx="640773" cy="342900"/>
          </a:xfrm>
          <a:prstGeom prst="ellipse">
            <a:avLst/>
          </a:prstGeom>
          <a:solidFill>
            <a:schemeClr val="bg1"/>
          </a:solidFill>
          <a:ln w="190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26" name="Gerader Verbinder 25"/>
          <p:cNvCxnSpPr>
            <a:endCxn id="50" idx="3"/>
          </p:cNvCxnSpPr>
          <p:nvPr/>
        </p:nvCxnSpPr>
        <p:spPr>
          <a:xfrm flipV="1">
            <a:off x="7368817" y="5455698"/>
            <a:ext cx="165838" cy="167743"/>
          </a:xfrm>
          <a:prstGeom prst="line">
            <a:avLst/>
          </a:prstGeom>
          <a:ln w="1905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2" name="Gerader Verbinder 51"/>
          <p:cNvCxnSpPr>
            <a:stCxn id="50" idx="0"/>
          </p:cNvCxnSpPr>
          <p:nvPr/>
        </p:nvCxnSpPr>
        <p:spPr>
          <a:xfrm flipV="1">
            <a:off x="7761203" y="4937028"/>
            <a:ext cx="46395" cy="225987"/>
          </a:xfrm>
          <a:prstGeom prst="line">
            <a:avLst/>
          </a:prstGeom>
          <a:ln w="28575">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54" name="Gerade Verbindung mit Pfeil 53"/>
          <p:cNvCxnSpPr>
            <a:stCxn id="50" idx="1"/>
            <a:endCxn id="46" idx="3"/>
          </p:cNvCxnSpPr>
          <p:nvPr/>
        </p:nvCxnSpPr>
        <p:spPr>
          <a:xfrm flipH="1" flipV="1">
            <a:off x="6311690" y="4734760"/>
            <a:ext cx="1222965" cy="478472"/>
          </a:xfrm>
          <a:prstGeom prst="straightConnector1">
            <a:avLst/>
          </a:prstGeom>
          <a:ln w="1270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55" name="Textfeld 54"/>
          <p:cNvSpPr txBox="1"/>
          <p:nvPr/>
        </p:nvSpPr>
        <p:spPr>
          <a:xfrm>
            <a:off x="7965938" y="5578524"/>
            <a:ext cx="3956431" cy="830997"/>
          </a:xfrm>
          <a:prstGeom prst="rect">
            <a:avLst/>
          </a:prstGeom>
          <a:noFill/>
        </p:spPr>
        <p:txBody>
          <a:bodyPr wrap="square" rtlCol="0">
            <a:spAutoFit/>
          </a:bodyPr>
          <a:lstStyle/>
          <a:p>
            <a:r>
              <a:rPr lang="de-DE" sz="1600" b="1" dirty="0" smtClean="0">
                <a:solidFill>
                  <a:srgbClr val="FF0000"/>
                </a:solidFill>
              </a:rPr>
              <a:t>Wir können rechnen:</a:t>
            </a:r>
          </a:p>
          <a:p>
            <a:r>
              <a:rPr lang="de-DE" sz="1600" b="1" dirty="0" smtClean="0">
                <a:solidFill>
                  <a:srgbClr val="FF0000"/>
                </a:solidFill>
              </a:rPr>
              <a:t>47 km + x = 62 km; T: x + 47 km = 62 km; </a:t>
            </a:r>
          </a:p>
          <a:p>
            <a:r>
              <a:rPr lang="de-DE" sz="1600" b="1" dirty="0" smtClean="0">
                <a:solidFill>
                  <a:srgbClr val="FF0000"/>
                </a:solidFill>
              </a:rPr>
              <a:t>U: 62 </a:t>
            </a:r>
            <a:r>
              <a:rPr lang="de-DE" sz="1600" b="1" smtClean="0">
                <a:solidFill>
                  <a:srgbClr val="FF0000"/>
                </a:solidFill>
              </a:rPr>
              <a:t>km </a:t>
            </a:r>
            <a:r>
              <a:rPr lang="de-DE" sz="1600" b="1" smtClean="0">
                <a:solidFill>
                  <a:srgbClr val="FF0000"/>
                </a:solidFill>
              </a:rPr>
              <a:t>- </a:t>
            </a:r>
            <a:r>
              <a:rPr lang="de-DE" sz="1600" b="1" dirty="0" smtClean="0">
                <a:solidFill>
                  <a:srgbClr val="FF0000"/>
                </a:solidFill>
              </a:rPr>
              <a:t>47 km = x   ; </a:t>
            </a:r>
            <a:r>
              <a:rPr lang="de-DE" sz="1600" b="1" smtClean="0">
                <a:solidFill>
                  <a:srgbClr val="FF0000"/>
                </a:solidFill>
              </a:rPr>
              <a:t>x </a:t>
            </a:r>
            <a:r>
              <a:rPr lang="de-DE" sz="1600" b="1" smtClean="0">
                <a:solidFill>
                  <a:srgbClr val="FF0000"/>
                </a:solidFill>
              </a:rPr>
              <a:t>= </a:t>
            </a:r>
            <a:r>
              <a:rPr lang="de-DE" sz="1600" b="1" dirty="0" smtClean="0">
                <a:solidFill>
                  <a:srgbClr val="FF0000"/>
                </a:solidFill>
              </a:rPr>
              <a:t>15 km;</a:t>
            </a:r>
            <a:endParaRPr lang="de-DE" sz="1600" b="1" dirty="0">
              <a:solidFill>
                <a:srgbClr val="FF0000"/>
              </a:solidFill>
            </a:endParaRPr>
          </a:p>
        </p:txBody>
      </p:sp>
      <p:sp>
        <p:nvSpPr>
          <p:cNvPr id="56" name="Textfeld 55"/>
          <p:cNvSpPr txBox="1"/>
          <p:nvPr/>
        </p:nvSpPr>
        <p:spPr>
          <a:xfrm>
            <a:off x="825079" y="5836711"/>
            <a:ext cx="2608851" cy="369332"/>
          </a:xfrm>
          <a:prstGeom prst="rect">
            <a:avLst/>
          </a:prstGeom>
          <a:noFill/>
        </p:spPr>
        <p:txBody>
          <a:bodyPr wrap="square" rtlCol="0">
            <a:spAutoFit/>
          </a:bodyPr>
          <a:lstStyle/>
          <a:p>
            <a:r>
              <a:rPr lang="de-DE" dirty="0" smtClean="0"/>
              <a:t>Wir geben die Antwort:</a:t>
            </a:r>
            <a:endParaRPr lang="de-DE" dirty="0"/>
          </a:p>
        </p:txBody>
      </p:sp>
      <p:sp>
        <p:nvSpPr>
          <p:cNvPr id="13" name="Textfeld 12"/>
          <p:cNvSpPr txBox="1"/>
          <p:nvPr/>
        </p:nvSpPr>
        <p:spPr>
          <a:xfrm>
            <a:off x="7652645" y="5086366"/>
            <a:ext cx="309905" cy="369332"/>
          </a:xfrm>
          <a:prstGeom prst="rect">
            <a:avLst/>
          </a:prstGeom>
          <a:noFill/>
        </p:spPr>
        <p:txBody>
          <a:bodyPr wrap="square" rtlCol="0">
            <a:spAutoFit/>
          </a:bodyPr>
          <a:lstStyle/>
          <a:p>
            <a:r>
              <a:rPr lang="de-DE" b="1" dirty="0" smtClean="0">
                <a:solidFill>
                  <a:srgbClr val="FF0000"/>
                </a:solidFill>
              </a:rPr>
              <a:t>-</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
                                        </p:tgtEl>
                                        <p:attrNameLst>
                                          <p:attrName>style.visibility</p:attrName>
                                        </p:attrNameLst>
                                      </p:cBhvr>
                                      <p:to>
                                        <p:strVal val="visible"/>
                                      </p:to>
                                    </p:set>
                                    <p:anim calcmode="lin" valueType="num">
                                      <p:cBhvr additive="base">
                                        <p:cTn id="43" dur="500" fill="hold"/>
                                        <p:tgtEl>
                                          <p:spTgt spid="15"/>
                                        </p:tgtEl>
                                        <p:attrNameLst>
                                          <p:attrName>ppt_x</p:attrName>
                                        </p:attrNameLst>
                                      </p:cBhvr>
                                      <p:tavLst>
                                        <p:tav tm="0">
                                          <p:val>
                                            <p:strVal val="#ppt_x"/>
                                          </p:val>
                                        </p:tav>
                                        <p:tav tm="100000">
                                          <p:val>
                                            <p:strVal val="#ppt_x"/>
                                          </p:val>
                                        </p:tav>
                                      </p:tavLst>
                                    </p:anim>
                                    <p:anim calcmode="lin" valueType="num">
                                      <p:cBhvr additive="base">
                                        <p:cTn id="4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7"/>
                                        </p:tgtEl>
                                        <p:attrNameLst>
                                          <p:attrName>style.visibility</p:attrName>
                                        </p:attrNameLst>
                                      </p:cBhvr>
                                      <p:to>
                                        <p:strVal val="visible"/>
                                      </p:to>
                                    </p:set>
                                    <p:anim calcmode="lin" valueType="num">
                                      <p:cBhvr additive="base">
                                        <p:cTn id="49" dur="500" fill="hold"/>
                                        <p:tgtEl>
                                          <p:spTgt spid="17"/>
                                        </p:tgtEl>
                                        <p:attrNameLst>
                                          <p:attrName>ppt_x</p:attrName>
                                        </p:attrNameLst>
                                      </p:cBhvr>
                                      <p:tavLst>
                                        <p:tav tm="0">
                                          <p:val>
                                            <p:strVal val="#ppt_x"/>
                                          </p:val>
                                        </p:tav>
                                        <p:tav tm="100000">
                                          <p:val>
                                            <p:strVal val="#ppt_x"/>
                                          </p:val>
                                        </p:tav>
                                      </p:tavLst>
                                    </p:anim>
                                    <p:anim calcmode="lin" valueType="num">
                                      <p:cBhvr additive="base">
                                        <p:cTn id="5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20"/>
                                        </p:tgtEl>
                                        <p:attrNameLst>
                                          <p:attrName>style.visibility</p:attrName>
                                        </p:attrNameLst>
                                      </p:cBhvr>
                                      <p:to>
                                        <p:strVal val="visible"/>
                                      </p:to>
                                    </p:set>
                                    <p:anim calcmode="lin" valueType="num">
                                      <p:cBhvr additive="base">
                                        <p:cTn id="55" dur="500" fill="hold"/>
                                        <p:tgtEl>
                                          <p:spTgt spid="20"/>
                                        </p:tgtEl>
                                        <p:attrNameLst>
                                          <p:attrName>ppt_x</p:attrName>
                                        </p:attrNameLst>
                                      </p:cBhvr>
                                      <p:tavLst>
                                        <p:tav tm="0">
                                          <p:val>
                                            <p:strVal val="#ppt_x"/>
                                          </p:val>
                                        </p:tav>
                                        <p:tav tm="100000">
                                          <p:val>
                                            <p:strVal val="#ppt_x"/>
                                          </p:val>
                                        </p:tav>
                                      </p:tavLst>
                                    </p:anim>
                                    <p:anim calcmode="lin" valueType="num">
                                      <p:cBhvr additive="base">
                                        <p:cTn id="5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0"/>
                                        </p:tgtEl>
                                        <p:attrNameLst>
                                          <p:attrName>style.visibility</p:attrName>
                                        </p:attrNameLst>
                                      </p:cBhvr>
                                      <p:to>
                                        <p:strVal val="visible"/>
                                      </p:to>
                                    </p:set>
                                    <p:anim calcmode="lin" valueType="num">
                                      <p:cBhvr additive="base">
                                        <p:cTn id="88" dur="500" fill="hold"/>
                                        <p:tgtEl>
                                          <p:spTgt spid="30"/>
                                        </p:tgtEl>
                                        <p:attrNameLst>
                                          <p:attrName>ppt_x</p:attrName>
                                        </p:attrNameLst>
                                      </p:cBhvr>
                                      <p:tavLst>
                                        <p:tav tm="0">
                                          <p:val>
                                            <p:strVal val="#ppt_x"/>
                                          </p:val>
                                        </p:tav>
                                        <p:tav tm="100000">
                                          <p:val>
                                            <p:strVal val="#ppt_x"/>
                                          </p:val>
                                        </p:tav>
                                      </p:tavLst>
                                    </p:anim>
                                    <p:anim calcmode="lin" valueType="num">
                                      <p:cBhvr additive="base">
                                        <p:cTn id="8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additive="base">
                                        <p:cTn id="94" dur="500" fill="hold"/>
                                        <p:tgtEl>
                                          <p:spTgt spid="5"/>
                                        </p:tgtEl>
                                        <p:attrNameLst>
                                          <p:attrName>ppt_x</p:attrName>
                                        </p:attrNameLst>
                                      </p:cBhvr>
                                      <p:tavLst>
                                        <p:tav tm="0">
                                          <p:val>
                                            <p:strVal val="#ppt_x"/>
                                          </p:val>
                                        </p:tav>
                                        <p:tav tm="100000">
                                          <p:val>
                                            <p:strVal val="#ppt_x"/>
                                          </p:val>
                                        </p:tav>
                                      </p:tavLst>
                                    </p:anim>
                                    <p:anim calcmode="lin" valueType="num">
                                      <p:cBhvr additive="base">
                                        <p:cTn id="9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31"/>
                                        </p:tgtEl>
                                        <p:attrNameLst>
                                          <p:attrName>style.visibility</p:attrName>
                                        </p:attrNameLst>
                                      </p:cBhvr>
                                      <p:to>
                                        <p:strVal val="visible"/>
                                      </p:to>
                                    </p:set>
                                    <p:anim calcmode="lin" valueType="num">
                                      <p:cBhvr additive="base">
                                        <p:cTn id="100" dur="500" fill="hold"/>
                                        <p:tgtEl>
                                          <p:spTgt spid="31"/>
                                        </p:tgtEl>
                                        <p:attrNameLst>
                                          <p:attrName>ppt_x</p:attrName>
                                        </p:attrNameLst>
                                      </p:cBhvr>
                                      <p:tavLst>
                                        <p:tav tm="0">
                                          <p:val>
                                            <p:strVal val="#ppt_x"/>
                                          </p:val>
                                        </p:tav>
                                        <p:tav tm="100000">
                                          <p:val>
                                            <p:strVal val="#ppt_x"/>
                                          </p:val>
                                        </p:tav>
                                      </p:tavLst>
                                    </p:anim>
                                    <p:anim calcmode="lin" valueType="num">
                                      <p:cBhvr additive="base">
                                        <p:cTn id="101"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2" presetClass="entr" presetSubtype="4"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 calcmode="lin" valueType="num">
                                      <p:cBhvr additive="base">
                                        <p:cTn id="106" dur="500" fill="hold"/>
                                        <p:tgtEl>
                                          <p:spTgt spid="25"/>
                                        </p:tgtEl>
                                        <p:attrNameLst>
                                          <p:attrName>ppt_x</p:attrName>
                                        </p:attrNameLst>
                                      </p:cBhvr>
                                      <p:tavLst>
                                        <p:tav tm="0">
                                          <p:val>
                                            <p:strVal val="#ppt_x"/>
                                          </p:val>
                                        </p:tav>
                                        <p:tav tm="100000">
                                          <p:val>
                                            <p:strVal val="#ppt_x"/>
                                          </p:val>
                                        </p:tav>
                                      </p:tavLst>
                                    </p:anim>
                                    <p:anim calcmode="lin" valueType="num">
                                      <p:cBhvr additive="base">
                                        <p:cTn id="107" dur="500" fill="hold"/>
                                        <p:tgtEl>
                                          <p:spTgt spid="25"/>
                                        </p:tgtEl>
                                        <p:attrNameLst>
                                          <p:attrName>ppt_y</p:attrName>
                                        </p:attrNameLst>
                                      </p:cBhvr>
                                      <p:tavLst>
                                        <p:tav tm="0">
                                          <p:val>
                                            <p:strVal val="1+#ppt_h/2"/>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42" presetClass="entr" presetSubtype="0"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Effect transition="in" filter="fade">
                                      <p:cBhvr>
                                        <p:cTn id="112" dur="1000"/>
                                        <p:tgtEl>
                                          <p:spTgt spid="39"/>
                                        </p:tgtEl>
                                      </p:cBhvr>
                                    </p:animEffect>
                                    <p:anim calcmode="lin" valueType="num">
                                      <p:cBhvr>
                                        <p:cTn id="113" dur="1000" fill="hold"/>
                                        <p:tgtEl>
                                          <p:spTgt spid="39"/>
                                        </p:tgtEl>
                                        <p:attrNameLst>
                                          <p:attrName>ppt_x</p:attrName>
                                        </p:attrNameLst>
                                      </p:cBhvr>
                                      <p:tavLst>
                                        <p:tav tm="0">
                                          <p:val>
                                            <p:strVal val="#ppt_x"/>
                                          </p:val>
                                        </p:tav>
                                        <p:tav tm="100000">
                                          <p:val>
                                            <p:strVal val="#ppt_x"/>
                                          </p:val>
                                        </p:tav>
                                      </p:tavLst>
                                    </p:anim>
                                    <p:anim calcmode="lin" valueType="num">
                                      <p:cBhvr>
                                        <p:cTn id="114"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42" presetClass="entr" presetSubtype="0"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Effect transition="in" filter="fade">
                                      <p:cBhvr>
                                        <p:cTn id="119" dur="1000"/>
                                        <p:tgtEl>
                                          <p:spTgt spid="35"/>
                                        </p:tgtEl>
                                      </p:cBhvr>
                                    </p:animEffect>
                                    <p:anim calcmode="lin" valueType="num">
                                      <p:cBhvr>
                                        <p:cTn id="120" dur="1000" fill="hold"/>
                                        <p:tgtEl>
                                          <p:spTgt spid="35"/>
                                        </p:tgtEl>
                                        <p:attrNameLst>
                                          <p:attrName>ppt_x</p:attrName>
                                        </p:attrNameLst>
                                      </p:cBhvr>
                                      <p:tavLst>
                                        <p:tav tm="0">
                                          <p:val>
                                            <p:strVal val="#ppt_x"/>
                                          </p:val>
                                        </p:tav>
                                        <p:tav tm="100000">
                                          <p:val>
                                            <p:strVal val="#ppt_x"/>
                                          </p:val>
                                        </p:tav>
                                      </p:tavLst>
                                    </p:anim>
                                    <p:anim calcmode="lin" valueType="num">
                                      <p:cBhvr>
                                        <p:cTn id="121"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122" fill="hold">
                      <p:stCondLst>
                        <p:cond delay="indefinite"/>
                      </p:stCondLst>
                      <p:childTnLst>
                        <p:par>
                          <p:cTn id="123" fill="hold">
                            <p:stCondLst>
                              <p:cond delay="0"/>
                            </p:stCondLst>
                            <p:childTnLst>
                              <p:par>
                                <p:cTn id="124" presetID="2" presetClass="entr" presetSubtype="4" fill="hold" grpId="0" nodeType="clickEffect">
                                  <p:stCondLst>
                                    <p:cond delay="0"/>
                                  </p:stCondLst>
                                  <p:childTnLst>
                                    <p:set>
                                      <p:cBhvr>
                                        <p:cTn id="125" dur="1" fill="hold">
                                          <p:stCondLst>
                                            <p:cond delay="0"/>
                                          </p:stCondLst>
                                        </p:cTn>
                                        <p:tgtEl>
                                          <p:spTgt spid="36"/>
                                        </p:tgtEl>
                                        <p:attrNameLst>
                                          <p:attrName>style.visibility</p:attrName>
                                        </p:attrNameLst>
                                      </p:cBhvr>
                                      <p:to>
                                        <p:strVal val="visible"/>
                                      </p:to>
                                    </p:set>
                                    <p:anim calcmode="lin" valueType="num">
                                      <p:cBhvr additive="base">
                                        <p:cTn id="126" dur="500" fill="hold"/>
                                        <p:tgtEl>
                                          <p:spTgt spid="36"/>
                                        </p:tgtEl>
                                        <p:attrNameLst>
                                          <p:attrName>ppt_x</p:attrName>
                                        </p:attrNameLst>
                                      </p:cBhvr>
                                      <p:tavLst>
                                        <p:tav tm="0">
                                          <p:val>
                                            <p:strVal val="#ppt_x"/>
                                          </p:val>
                                        </p:tav>
                                        <p:tav tm="100000">
                                          <p:val>
                                            <p:strVal val="#ppt_x"/>
                                          </p:val>
                                        </p:tav>
                                      </p:tavLst>
                                    </p:anim>
                                    <p:anim calcmode="lin" valueType="num">
                                      <p:cBhvr additive="base">
                                        <p:cTn id="12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8" fill="hold">
                      <p:stCondLst>
                        <p:cond delay="indefinite"/>
                      </p:stCondLst>
                      <p:childTnLst>
                        <p:par>
                          <p:cTn id="129" fill="hold">
                            <p:stCondLst>
                              <p:cond delay="0"/>
                            </p:stCondLst>
                            <p:childTnLst>
                              <p:par>
                                <p:cTn id="130" presetID="2" presetClass="entr" presetSubtype="4" fill="hold" grpId="0" nodeType="clickEffect">
                                  <p:stCondLst>
                                    <p:cond delay="0"/>
                                  </p:stCondLst>
                                  <p:childTnLst>
                                    <p:set>
                                      <p:cBhvr>
                                        <p:cTn id="131" dur="1" fill="hold">
                                          <p:stCondLst>
                                            <p:cond delay="0"/>
                                          </p:stCondLst>
                                        </p:cTn>
                                        <p:tgtEl>
                                          <p:spTgt spid="37"/>
                                        </p:tgtEl>
                                        <p:attrNameLst>
                                          <p:attrName>style.visibility</p:attrName>
                                        </p:attrNameLst>
                                      </p:cBhvr>
                                      <p:to>
                                        <p:strVal val="visible"/>
                                      </p:to>
                                    </p:set>
                                    <p:anim calcmode="lin" valueType="num">
                                      <p:cBhvr additive="base">
                                        <p:cTn id="132" dur="500" fill="hold"/>
                                        <p:tgtEl>
                                          <p:spTgt spid="37"/>
                                        </p:tgtEl>
                                        <p:attrNameLst>
                                          <p:attrName>ppt_x</p:attrName>
                                        </p:attrNameLst>
                                      </p:cBhvr>
                                      <p:tavLst>
                                        <p:tav tm="0">
                                          <p:val>
                                            <p:strVal val="#ppt_x"/>
                                          </p:val>
                                        </p:tav>
                                        <p:tav tm="100000">
                                          <p:val>
                                            <p:strVal val="#ppt_x"/>
                                          </p:val>
                                        </p:tav>
                                      </p:tavLst>
                                    </p:anim>
                                    <p:anim calcmode="lin" valueType="num">
                                      <p:cBhvr additive="base">
                                        <p:cTn id="133"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4" fill="hold">
                      <p:stCondLst>
                        <p:cond delay="indefinite"/>
                      </p:stCondLst>
                      <p:childTnLst>
                        <p:par>
                          <p:cTn id="135" fill="hold">
                            <p:stCondLst>
                              <p:cond delay="0"/>
                            </p:stCondLst>
                            <p:childTnLst>
                              <p:par>
                                <p:cTn id="136" presetID="2" presetClass="entr" presetSubtype="4" fill="hold" grpId="0" nodeType="clickEffect">
                                  <p:stCondLst>
                                    <p:cond delay="0"/>
                                  </p:stCondLst>
                                  <p:childTnLst>
                                    <p:set>
                                      <p:cBhvr>
                                        <p:cTn id="137" dur="1" fill="hold">
                                          <p:stCondLst>
                                            <p:cond delay="0"/>
                                          </p:stCondLst>
                                        </p:cTn>
                                        <p:tgtEl>
                                          <p:spTgt spid="40"/>
                                        </p:tgtEl>
                                        <p:attrNameLst>
                                          <p:attrName>style.visibility</p:attrName>
                                        </p:attrNameLst>
                                      </p:cBhvr>
                                      <p:to>
                                        <p:strVal val="visible"/>
                                      </p:to>
                                    </p:set>
                                    <p:anim calcmode="lin" valueType="num">
                                      <p:cBhvr additive="base">
                                        <p:cTn id="138" dur="500" fill="hold"/>
                                        <p:tgtEl>
                                          <p:spTgt spid="40"/>
                                        </p:tgtEl>
                                        <p:attrNameLst>
                                          <p:attrName>ppt_x</p:attrName>
                                        </p:attrNameLst>
                                      </p:cBhvr>
                                      <p:tavLst>
                                        <p:tav tm="0">
                                          <p:val>
                                            <p:strVal val="#ppt_x"/>
                                          </p:val>
                                        </p:tav>
                                        <p:tav tm="100000">
                                          <p:val>
                                            <p:strVal val="#ppt_x"/>
                                          </p:val>
                                        </p:tav>
                                      </p:tavLst>
                                    </p:anim>
                                    <p:anim calcmode="lin" valueType="num">
                                      <p:cBhvr additive="base">
                                        <p:cTn id="139"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40" fill="hold">
                      <p:stCondLst>
                        <p:cond delay="indefinite"/>
                      </p:stCondLst>
                      <p:childTnLst>
                        <p:par>
                          <p:cTn id="141" fill="hold">
                            <p:stCondLst>
                              <p:cond delay="0"/>
                            </p:stCondLst>
                            <p:childTnLst>
                              <p:par>
                                <p:cTn id="142" presetID="2" presetClass="entr" presetSubtype="4" fill="hold" grpId="0" nodeType="clickEffect">
                                  <p:stCondLst>
                                    <p:cond delay="0"/>
                                  </p:stCondLst>
                                  <p:childTnLst>
                                    <p:set>
                                      <p:cBhvr>
                                        <p:cTn id="143" dur="1" fill="hold">
                                          <p:stCondLst>
                                            <p:cond delay="0"/>
                                          </p:stCondLst>
                                        </p:cTn>
                                        <p:tgtEl>
                                          <p:spTgt spid="38"/>
                                        </p:tgtEl>
                                        <p:attrNameLst>
                                          <p:attrName>style.visibility</p:attrName>
                                        </p:attrNameLst>
                                      </p:cBhvr>
                                      <p:to>
                                        <p:strVal val="visible"/>
                                      </p:to>
                                    </p:set>
                                    <p:anim calcmode="lin" valueType="num">
                                      <p:cBhvr additive="base">
                                        <p:cTn id="144" dur="500" fill="hold"/>
                                        <p:tgtEl>
                                          <p:spTgt spid="38"/>
                                        </p:tgtEl>
                                        <p:attrNameLst>
                                          <p:attrName>ppt_x</p:attrName>
                                        </p:attrNameLst>
                                      </p:cBhvr>
                                      <p:tavLst>
                                        <p:tav tm="0">
                                          <p:val>
                                            <p:strVal val="#ppt_x"/>
                                          </p:val>
                                        </p:tav>
                                        <p:tav tm="100000">
                                          <p:val>
                                            <p:strVal val="#ppt_x"/>
                                          </p:val>
                                        </p:tav>
                                      </p:tavLst>
                                    </p:anim>
                                    <p:anim calcmode="lin" valueType="num">
                                      <p:cBhvr additive="base">
                                        <p:cTn id="145"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6" fill="hold">
                      <p:stCondLst>
                        <p:cond delay="indefinite"/>
                      </p:stCondLst>
                      <p:childTnLst>
                        <p:par>
                          <p:cTn id="147" fill="hold">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1"/>
                                        </p:tgtEl>
                                        <p:attrNameLst>
                                          <p:attrName>style.visibility</p:attrName>
                                        </p:attrNameLst>
                                      </p:cBhvr>
                                      <p:to>
                                        <p:strVal val="visible"/>
                                      </p:to>
                                    </p:set>
                                    <p:anim calcmode="lin" valueType="num">
                                      <p:cBhvr additive="base">
                                        <p:cTn id="150" dur="500" fill="hold"/>
                                        <p:tgtEl>
                                          <p:spTgt spid="11"/>
                                        </p:tgtEl>
                                        <p:attrNameLst>
                                          <p:attrName>ppt_x</p:attrName>
                                        </p:attrNameLst>
                                      </p:cBhvr>
                                      <p:tavLst>
                                        <p:tav tm="0">
                                          <p:val>
                                            <p:strVal val="#ppt_x"/>
                                          </p:val>
                                        </p:tav>
                                        <p:tav tm="100000">
                                          <p:val>
                                            <p:strVal val="#ppt_x"/>
                                          </p:val>
                                        </p:tav>
                                      </p:tavLst>
                                    </p:anim>
                                    <p:anim calcmode="lin" valueType="num">
                                      <p:cBhvr additive="base">
                                        <p:cTn id="151"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34"/>
                                        </p:tgtEl>
                                        <p:attrNameLst>
                                          <p:attrName>style.visibility</p:attrName>
                                        </p:attrNameLst>
                                      </p:cBhvr>
                                      <p:to>
                                        <p:strVal val="visible"/>
                                      </p:to>
                                    </p:set>
                                    <p:anim calcmode="lin" valueType="num">
                                      <p:cBhvr additive="base">
                                        <p:cTn id="156" dur="500" fill="hold"/>
                                        <p:tgtEl>
                                          <p:spTgt spid="34"/>
                                        </p:tgtEl>
                                        <p:attrNameLst>
                                          <p:attrName>ppt_x</p:attrName>
                                        </p:attrNameLst>
                                      </p:cBhvr>
                                      <p:tavLst>
                                        <p:tav tm="0">
                                          <p:val>
                                            <p:strVal val="#ppt_x"/>
                                          </p:val>
                                        </p:tav>
                                        <p:tav tm="100000">
                                          <p:val>
                                            <p:strVal val="#ppt_x"/>
                                          </p:val>
                                        </p:tav>
                                      </p:tavLst>
                                    </p:anim>
                                    <p:anim calcmode="lin" valueType="num">
                                      <p:cBhvr additive="base">
                                        <p:cTn id="157"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1"/>
                                        </p:tgtEl>
                                        <p:attrNameLst>
                                          <p:attrName>style.visibility</p:attrName>
                                        </p:attrNameLst>
                                      </p:cBhvr>
                                      <p:to>
                                        <p:strVal val="visible"/>
                                      </p:to>
                                    </p:set>
                                    <p:anim calcmode="lin" valueType="num">
                                      <p:cBhvr additive="base">
                                        <p:cTn id="162" dur="500" fill="hold"/>
                                        <p:tgtEl>
                                          <p:spTgt spid="41"/>
                                        </p:tgtEl>
                                        <p:attrNameLst>
                                          <p:attrName>ppt_x</p:attrName>
                                        </p:attrNameLst>
                                      </p:cBhvr>
                                      <p:tavLst>
                                        <p:tav tm="0">
                                          <p:val>
                                            <p:strVal val="#ppt_x"/>
                                          </p:val>
                                        </p:tav>
                                        <p:tav tm="100000">
                                          <p:val>
                                            <p:strVal val="#ppt_x"/>
                                          </p:val>
                                        </p:tav>
                                      </p:tavLst>
                                    </p:anim>
                                    <p:anim calcmode="lin" valueType="num">
                                      <p:cBhvr additive="base">
                                        <p:cTn id="163"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grpId="0" nodeType="clickEffect">
                                  <p:stCondLst>
                                    <p:cond delay="0"/>
                                  </p:stCondLst>
                                  <p:childTnLst>
                                    <p:set>
                                      <p:cBhvr>
                                        <p:cTn id="167" dur="1" fill="hold">
                                          <p:stCondLst>
                                            <p:cond delay="0"/>
                                          </p:stCondLst>
                                        </p:cTn>
                                        <p:tgtEl>
                                          <p:spTgt spid="42"/>
                                        </p:tgtEl>
                                        <p:attrNameLst>
                                          <p:attrName>style.visibility</p:attrName>
                                        </p:attrNameLst>
                                      </p:cBhvr>
                                      <p:to>
                                        <p:strVal val="visible"/>
                                      </p:to>
                                    </p:set>
                                    <p:anim calcmode="lin" valueType="num">
                                      <p:cBhvr additive="base">
                                        <p:cTn id="168" dur="500" fill="hold"/>
                                        <p:tgtEl>
                                          <p:spTgt spid="42"/>
                                        </p:tgtEl>
                                        <p:attrNameLst>
                                          <p:attrName>ppt_x</p:attrName>
                                        </p:attrNameLst>
                                      </p:cBhvr>
                                      <p:tavLst>
                                        <p:tav tm="0">
                                          <p:val>
                                            <p:strVal val="#ppt_x"/>
                                          </p:val>
                                        </p:tav>
                                        <p:tav tm="100000">
                                          <p:val>
                                            <p:strVal val="#ppt_x"/>
                                          </p:val>
                                        </p:tav>
                                      </p:tavLst>
                                    </p:anim>
                                    <p:anim calcmode="lin" valueType="num">
                                      <p:cBhvr additive="base">
                                        <p:cTn id="16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44"/>
                                        </p:tgtEl>
                                        <p:attrNameLst>
                                          <p:attrName>style.visibility</p:attrName>
                                        </p:attrNameLst>
                                      </p:cBhvr>
                                      <p:to>
                                        <p:strVal val="visible"/>
                                      </p:to>
                                    </p:set>
                                    <p:anim calcmode="lin" valueType="num">
                                      <p:cBhvr additive="base">
                                        <p:cTn id="174" dur="500" fill="hold"/>
                                        <p:tgtEl>
                                          <p:spTgt spid="44"/>
                                        </p:tgtEl>
                                        <p:attrNameLst>
                                          <p:attrName>ppt_x</p:attrName>
                                        </p:attrNameLst>
                                      </p:cBhvr>
                                      <p:tavLst>
                                        <p:tav tm="0">
                                          <p:val>
                                            <p:strVal val="#ppt_x"/>
                                          </p:val>
                                        </p:tav>
                                        <p:tav tm="100000">
                                          <p:val>
                                            <p:strVal val="#ppt_x"/>
                                          </p:val>
                                        </p:tav>
                                      </p:tavLst>
                                    </p:anim>
                                    <p:anim calcmode="lin" valueType="num">
                                      <p:cBhvr additive="base">
                                        <p:cTn id="175"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14"/>
                                        </p:tgtEl>
                                        <p:attrNameLst>
                                          <p:attrName>style.visibility</p:attrName>
                                        </p:attrNameLst>
                                      </p:cBhvr>
                                      <p:to>
                                        <p:strVal val="visible"/>
                                      </p:to>
                                    </p:set>
                                    <p:anim calcmode="lin" valueType="num">
                                      <p:cBhvr additive="base">
                                        <p:cTn id="180" dur="500" fill="hold"/>
                                        <p:tgtEl>
                                          <p:spTgt spid="14"/>
                                        </p:tgtEl>
                                        <p:attrNameLst>
                                          <p:attrName>ppt_x</p:attrName>
                                        </p:attrNameLst>
                                      </p:cBhvr>
                                      <p:tavLst>
                                        <p:tav tm="0">
                                          <p:val>
                                            <p:strVal val="#ppt_x"/>
                                          </p:val>
                                        </p:tav>
                                        <p:tav tm="100000">
                                          <p:val>
                                            <p:strVal val="#ppt_x"/>
                                          </p:val>
                                        </p:tav>
                                      </p:tavLst>
                                    </p:anim>
                                    <p:anim calcmode="lin" valueType="num">
                                      <p:cBhvr additive="base">
                                        <p:cTn id="181"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18"/>
                                        </p:tgtEl>
                                        <p:attrNameLst>
                                          <p:attrName>style.visibility</p:attrName>
                                        </p:attrNameLst>
                                      </p:cBhvr>
                                      <p:to>
                                        <p:strVal val="visible"/>
                                      </p:to>
                                    </p:set>
                                    <p:anim calcmode="lin" valueType="num">
                                      <p:cBhvr additive="base">
                                        <p:cTn id="186" dur="500" fill="hold"/>
                                        <p:tgtEl>
                                          <p:spTgt spid="18"/>
                                        </p:tgtEl>
                                        <p:attrNameLst>
                                          <p:attrName>ppt_x</p:attrName>
                                        </p:attrNameLst>
                                      </p:cBhvr>
                                      <p:tavLst>
                                        <p:tav tm="0">
                                          <p:val>
                                            <p:strVal val="#ppt_x"/>
                                          </p:val>
                                        </p:tav>
                                        <p:tav tm="100000">
                                          <p:val>
                                            <p:strVal val="#ppt_x"/>
                                          </p:val>
                                        </p:tav>
                                      </p:tavLst>
                                    </p:anim>
                                    <p:anim calcmode="lin" valueType="num">
                                      <p:cBhvr additive="base">
                                        <p:cTn id="187"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nodeType="clickEffect">
                                  <p:stCondLst>
                                    <p:cond delay="0"/>
                                  </p:stCondLst>
                                  <p:childTnLst>
                                    <p:set>
                                      <p:cBhvr>
                                        <p:cTn id="191" dur="1" fill="hold">
                                          <p:stCondLst>
                                            <p:cond delay="0"/>
                                          </p:stCondLst>
                                        </p:cTn>
                                        <p:tgtEl>
                                          <p:spTgt spid="22"/>
                                        </p:tgtEl>
                                        <p:attrNameLst>
                                          <p:attrName>style.visibility</p:attrName>
                                        </p:attrNameLst>
                                      </p:cBhvr>
                                      <p:to>
                                        <p:strVal val="visible"/>
                                      </p:to>
                                    </p:set>
                                    <p:anim calcmode="lin" valueType="num">
                                      <p:cBhvr additive="base">
                                        <p:cTn id="192" dur="500" fill="hold"/>
                                        <p:tgtEl>
                                          <p:spTgt spid="22"/>
                                        </p:tgtEl>
                                        <p:attrNameLst>
                                          <p:attrName>ppt_x</p:attrName>
                                        </p:attrNameLst>
                                      </p:cBhvr>
                                      <p:tavLst>
                                        <p:tav tm="0">
                                          <p:val>
                                            <p:strVal val="#ppt_x"/>
                                          </p:val>
                                        </p:tav>
                                        <p:tav tm="100000">
                                          <p:val>
                                            <p:strVal val="#ppt_x"/>
                                          </p:val>
                                        </p:tav>
                                      </p:tavLst>
                                    </p:anim>
                                    <p:anim calcmode="lin" valueType="num">
                                      <p:cBhvr additive="base">
                                        <p:cTn id="193"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7"/>
                                        </p:tgtEl>
                                        <p:attrNameLst>
                                          <p:attrName>style.visibility</p:attrName>
                                        </p:attrNameLst>
                                      </p:cBhvr>
                                      <p:to>
                                        <p:strVal val="visible"/>
                                      </p:to>
                                    </p:set>
                                    <p:anim calcmode="lin" valueType="num">
                                      <p:cBhvr additive="base">
                                        <p:cTn id="198" dur="500" fill="hold"/>
                                        <p:tgtEl>
                                          <p:spTgt spid="47"/>
                                        </p:tgtEl>
                                        <p:attrNameLst>
                                          <p:attrName>ppt_x</p:attrName>
                                        </p:attrNameLst>
                                      </p:cBhvr>
                                      <p:tavLst>
                                        <p:tav tm="0">
                                          <p:val>
                                            <p:strVal val="#ppt_x"/>
                                          </p:val>
                                        </p:tav>
                                        <p:tav tm="100000">
                                          <p:val>
                                            <p:strVal val="#ppt_x"/>
                                          </p:val>
                                        </p:tav>
                                      </p:tavLst>
                                    </p:anim>
                                    <p:anim calcmode="lin" valueType="num">
                                      <p:cBhvr additive="base">
                                        <p:cTn id="199"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9"/>
                                        </p:tgtEl>
                                        <p:attrNameLst>
                                          <p:attrName>style.visibility</p:attrName>
                                        </p:attrNameLst>
                                      </p:cBhvr>
                                      <p:to>
                                        <p:strVal val="visible"/>
                                      </p:to>
                                    </p:set>
                                    <p:anim calcmode="lin" valueType="num">
                                      <p:cBhvr additive="base">
                                        <p:cTn id="204" dur="500" fill="hold"/>
                                        <p:tgtEl>
                                          <p:spTgt spid="49"/>
                                        </p:tgtEl>
                                        <p:attrNameLst>
                                          <p:attrName>ppt_x</p:attrName>
                                        </p:attrNameLst>
                                      </p:cBhvr>
                                      <p:tavLst>
                                        <p:tav tm="0">
                                          <p:val>
                                            <p:strVal val="#ppt_x"/>
                                          </p:val>
                                        </p:tav>
                                        <p:tav tm="100000">
                                          <p:val>
                                            <p:strVal val="#ppt_x"/>
                                          </p:val>
                                        </p:tav>
                                      </p:tavLst>
                                    </p:anim>
                                    <p:anim calcmode="lin" valueType="num">
                                      <p:cBhvr additive="base">
                                        <p:cTn id="205" dur="500" fill="hold"/>
                                        <p:tgtEl>
                                          <p:spTgt spid="49"/>
                                        </p:tgtEl>
                                        <p:attrNameLst>
                                          <p:attrName>ppt_y</p:attrName>
                                        </p:attrNameLst>
                                      </p:cBhvr>
                                      <p:tavLst>
                                        <p:tav tm="0">
                                          <p:val>
                                            <p:strVal val="1+#ppt_h/2"/>
                                          </p:val>
                                        </p:tav>
                                        <p:tav tm="100000">
                                          <p:val>
                                            <p:strVal val="#ppt_y"/>
                                          </p:val>
                                        </p:tav>
                                      </p:tavLst>
                                    </p:anim>
                                  </p:childTnLst>
                                </p:cTn>
                              </p:par>
                            </p:childTnLst>
                          </p:cTn>
                        </p:par>
                      </p:childTnLst>
                    </p:cTn>
                  </p:par>
                  <p:par>
                    <p:cTn id="206" fill="hold">
                      <p:stCondLst>
                        <p:cond delay="indefinite"/>
                      </p:stCondLst>
                      <p:childTnLst>
                        <p:par>
                          <p:cTn id="207" fill="hold">
                            <p:stCondLst>
                              <p:cond delay="0"/>
                            </p:stCondLst>
                            <p:childTnLst>
                              <p:par>
                                <p:cTn id="208" presetID="2" presetClass="entr" presetSubtype="4" fill="hold" grpId="0" nodeType="clickEffect">
                                  <p:stCondLst>
                                    <p:cond delay="0"/>
                                  </p:stCondLst>
                                  <p:childTnLst>
                                    <p:set>
                                      <p:cBhvr>
                                        <p:cTn id="209" dur="1" fill="hold">
                                          <p:stCondLst>
                                            <p:cond delay="0"/>
                                          </p:stCondLst>
                                        </p:cTn>
                                        <p:tgtEl>
                                          <p:spTgt spid="48"/>
                                        </p:tgtEl>
                                        <p:attrNameLst>
                                          <p:attrName>style.visibility</p:attrName>
                                        </p:attrNameLst>
                                      </p:cBhvr>
                                      <p:to>
                                        <p:strVal val="visible"/>
                                      </p:to>
                                    </p:set>
                                    <p:anim calcmode="lin" valueType="num">
                                      <p:cBhvr additive="base">
                                        <p:cTn id="210" dur="500" fill="hold"/>
                                        <p:tgtEl>
                                          <p:spTgt spid="48"/>
                                        </p:tgtEl>
                                        <p:attrNameLst>
                                          <p:attrName>ppt_x</p:attrName>
                                        </p:attrNameLst>
                                      </p:cBhvr>
                                      <p:tavLst>
                                        <p:tav tm="0">
                                          <p:val>
                                            <p:strVal val="#ppt_x"/>
                                          </p:val>
                                        </p:tav>
                                        <p:tav tm="100000">
                                          <p:val>
                                            <p:strVal val="#ppt_x"/>
                                          </p:val>
                                        </p:tav>
                                      </p:tavLst>
                                    </p:anim>
                                    <p:anim calcmode="lin" valueType="num">
                                      <p:cBhvr additive="base">
                                        <p:cTn id="211" dur="500" fill="hold"/>
                                        <p:tgtEl>
                                          <p:spTgt spid="48"/>
                                        </p:tgtEl>
                                        <p:attrNameLst>
                                          <p:attrName>ppt_y</p:attrName>
                                        </p:attrNameLst>
                                      </p:cBhvr>
                                      <p:tavLst>
                                        <p:tav tm="0">
                                          <p:val>
                                            <p:strVal val="1+#ppt_h/2"/>
                                          </p:val>
                                        </p:tav>
                                        <p:tav tm="100000">
                                          <p:val>
                                            <p:strVal val="#ppt_y"/>
                                          </p:val>
                                        </p:tav>
                                      </p:tavLst>
                                    </p:anim>
                                  </p:childTnLst>
                                </p:cTn>
                              </p:par>
                            </p:childTnLst>
                          </p:cTn>
                        </p:par>
                      </p:childTnLst>
                    </p:cTn>
                  </p:par>
                  <p:par>
                    <p:cTn id="212" fill="hold">
                      <p:stCondLst>
                        <p:cond delay="indefinite"/>
                      </p:stCondLst>
                      <p:childTnLst>
                        <p:par>
                          <p:cTn id="213" fill="hold">
                            <p:stCondLst>
                              <p:cond delay="0"/>
                            </p:stCondLst>
                            <p:childTnLst>
                              <p:par>
                                <p:cTn id="214" presetID="2" presetClass="entr" presetSubtype="4" fill="hold" grpId="0" nodeType="clickEffect">
                                  <p:stCondLst>
                                    <p:cond delay="0"/>
                                  </p:stCondLst>
                                  <p:childTnLst>
                                    <p:set>
                                      <p:cBhvr>
                                        <p:cTn id="215" dur="1" fill="hold">
                                          <p:stCondLst>
                                            <p:cond delay="0"/>
                                          </p:stCondLst>
                                        </p:cTn>
                                        <p:tgtEl>
                                          <p:spTgt spid="45"/>
                                        </p:tgtEl>
                                        <p:attrNameLst>
                                          <p:attrName>style.visibility</p:attrName>
                                        </p:attrNameLst>
                                      </p:cBhvr>
                                      <p:to>
                                        <p:strVal val="visible"/>
                                      </p:to>
                                    </p:set>
                                    <p:anim calcmode="lin" valueType="num">
                                      <p:cBhvr additive="base">
                                        <p:cTn id="216" dur="500" fill="hold"/>
                                        <p:tgtEl>
                                          <p:spTgt spid="45"/>
                                        </p:tgtEl>
                                        <p:attrNameLst>
                                          <p:attrName>ppt_x</p:attrName>
                                        </p:attrNameLst>
                                      </p:cBhvr>
                                      <p:tavLst>
                                        <p:tav tm="0">
                                          <p:val>
                                            <p:strVal val="#ppt_x"/>
                                          </p:val>
                                        </p:tav>
                                        <p:tav tm="100000">
                                          <p:val>
                                            <p:strVal val="#ppt_x"/>
                                          </p:val>
                                        </p:tav>
                                      </p:tavLst>
                                    </p:anim>
                                    <p:anim calcmode="lin" valueType="num">
                                      <p:cBhvr additive="base">
                                        <p:cTn id="21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218" fill="hold">
                      <p:stCondLst>
                        <p:cond delay="indefinite"/>
                      </p:stCondLst>
                      <p:childTnLst>
                        <p:par>
                          <p:cTn id="219" fill="hold">
                            <p:stCondLst>
                              <p:cond delay="0"/>
                            </p:stCondLst>
                            <p:childTnLst>
                              <p:par>
                                <p:cTn id="220" presetID="2" presetClass="entr" presetSubtype="4" fill="hold" grpId="0" nodeType="clickEffect">
                                  <p:stCondLst>
                                    <p:cond delay="0"/>
                                  </p:stCondLst>
                                  <p:childTnLst>
                                    <p:set>
                                      <p:cBhvr>
                                        <p:cTn id="221" dur="1" fill="hold">
                                          <p:stCondLst>
                                            <p:cond delay="0"/>
                                          </p:stCondLst>
                                        </p:cTn>
                                        <p:tgtEl>
                                          <p:spTgt spid="46"/>
                                        </p:tgtEl>
                                        <p:attrNameLst>
                                          <p:attrName>style.visibility</p:attrName>
                                        </p:attrNameLst>
                                      </p:cBhvr>
                                      <p:to>
                                        <p:strVal val="visible"/>
                                      </p:to>
                                    </p:set>
                                    <p:anim calcmode="lin" valueType="num">
                                      <p:cBhvr additive="base">
                                        <p:cTn id="222" dur="500" fill="hold"/>
                                        <p:tgtEl>
                                          <p:spTgt spid="46"/>
                                        </p:tgtEl>
                                        <p:attrNameLst>
                                          <p:attrName>ppt_x</p:attrName>
                                        </p:attrNameLst>
                                      </p:cBhvr>
                                      <p:tavLst>
                                        <p:tav tm="0">
                                          <p:val>
                                            <p:strVal val="#ppt_x"/>
                                          </p:val>
                                        </p:tav>
                                        <p:tav tm="100000">
                                          <p:val>
                                            <p:strVal val="#ppt_x"/>
                                          </p:val>
                                        </p:tav>
                                      </p:tavLst>
                                    </p:anim>
                                    <p:anim calcmode="lin" valueType="num">
                                      <p:cBhvr additive="base">
                                        <p:cTn id="223" dur="500" fill="hold"/>
                                        <p:tgtEl>
                                          <p:spTgt spid="46"/>
                                        </p:tgtEl>
                                        <p:attrNameLst>
                                          <p:attrName>ppt_y</p:attrName>
                                        </p:attrNameLst>
                                      </p:cBhvr>
                                      <p:tavLst>
                                        <p:tav tm="0">
                                          <p:val>
                                            <p:strVal val="1+#ppt_h/2"/>
                                          </p:val>
                                        </p:tav>
                                        <p:tav tm="100000">
                                          <p:val>
                                            <p:strVal val="#ppt_y"/>
                                          </p:val>
                                        </p:tav>
                                      </p:tavLst>
                                    </p:anim>
                                  </p:childTnLst>
                                </p:cTn>
                              </p:par>
                            </p:childTnLst>
                          </p:cTn>
                        </p:par>
                      </p:childTnLst>
                    </p:cTn>
                  </p:par>
                  <p:par>
                    <p:cTn id="224" fill="hold">
                      <p:stCondLst>
                        <p:cond delay="indefinite"/>
                      </p:stCondLst>
                      <p:childTnLst>
                        <p:par>
                          <p:cTn id="225" fill="hold">
                            <p:stCondLst>
                              <p:cond delay="0"/>
                            </p:stCondLst>
                            <p:childTnLst>
                              <p:par>
                                <p:cTn id="226" presetID="2" presetClass="entr" presetSubtype="4" fill="hold" grpId="0" nodeType="clickEffect">
                                  <p:stCondLst>
                                    <p:cond delay="0"/>
                                  </p:stCondLst>
                                  <p:childTnLst>
                                    <p:set>
                                      <p:cBhvr>
                                        <p:cTn id="227" dur="1" fill="hold">
                                          <p:stCondLst>
                                            <p:cond delay="0"/>
                                          </p:stCondLst>
                                        </p:cTn>
                                        <p:tgtEl>
                                          <p:spTgt spid="23"/>
                                        </p:tgtEl>
                                        <p:attrNameLst>
                                          <p:attrName>style.visibility</p:attrName>
                                        </p:attrNameLst>
                                      </p:cBhvr>
                                      <p:to>
                                        <p:strVal val="visible"/>
                                      </p:to>
                                    </p:set>
                                    <p:anim calcmode="lin" valueType="num">
                                      <p:cBhvr additive="base">
                                        <p:cTn id="228" dur="500" fill="hold"/>
                                        <p:tgtEl>
                                          <p:spTgt spid="23"/>
                                        </p:tgtEl>
                                        <p:attrNameLst>
                                          <p:attrName>ppt_x</p:attrName>
                                        </p:attrNameLst>
                                      </p:cBhvr>
                                      <p:tavLst>
                                        <p:tav tm="0">
                                          <p:val>
                                            <p:strVal val="#ppt_x"/>
                                          </p:val>
                                        </p:tav>
                                        <p:tav tm="100000">
                                          <p:val>
                                            <p:strVal val="#ppt_x"/>
                                          </p:val>
                                        </p:tav>
                                      </p:tavLst>
                                    </p:anim>
                                    <p:anim calcmode="lin" valueType="num">
                                      <p:cBhvr additive="base">
                                        <p:cTn id="22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230" fill="hold">
                      <p:stCondLst>
                        <p:cond delay="indefinite"/>
                      </p:stCondLst>
                      <p:childTnLst>
                        <p:par>
                          <p:cTn id="231" fill="hold">
                            <p:stCondLst>
                              <p:cond delay="0"/>
                            </p:stCondLst>
                            <p:childTnLst>
                              <p:par>
                                <p:cTn id="232" presetID="2" presetClass="entr" presetSubtype="4" fill="hold" grpId="0" nodeType="clickEffect">
                                  <p:stCondLst>
                                    <p:cond delay="0"/>
                                  </p:stCondLst>
                                  <p:childTnLst>
                                    <p:set>
                                      <p:cBhvr>
                                        <p:cTn id="233" dur="1" fill="hold">
                                          <p:stCondLst>
                                            <p:cond delay="0"/>
                                          </p:stCondLst>
                                        </p:cTn>
                                        <p:tgtEl>
                                          <p:spTgt spid="50"/>
                                        </p:tgtEl>
                                        <p:attrNameLst>
                                          <p:attrName>style.visibility</p:attrName>
                                        </p:attrNameLst>
                                      </p:cBhvr>
                                      <p:to>
                                        <p:strVal val="visible"/>
                                      </p:to>
                                    </p:set>
                                    <p:anim calcmode="lin" valueType="num">
                                      <p:cBhvr additive="base">
                                        <p:cTn id="234" dur="500" fill="hold"/>
                                        <p:tgtEl>
                                          <p:spTgt spid="50"/>
                                        </p:tgtEl>
                                        <p:attrNameLst>
                                          <p:attrName>ppt_x</p:attrName>
                                        </p:attrNameLst>
                                      </p:cBhvr>
                                      <p:tavLst>
                                        <p:tav tm="0">
                                          <p:val>
                                            <p:strVal val="#ppt_x"/>
                                          </p:val>
                                        </p:tav>
                                        <p:tav tm="100000">
                                          <p:val>
                                            <p:strVal val="#ppt_x"/>
                                          </p:val>
                                        </p:tav>
                                      </p:tavLst>
                                    </p:anim>
                                    <p:anim calcmode="lin" valueType="num">
                                      <p:cBhvr additive="base">
                                        <p:cTn id="235" dur="500" fill="hold"/>
                                        <p:tgtEl>
                                          <p:spTgt spid="50"/>
                                        </p:tgtEl>
                                        <p:attrNameLst>
                                          <p:attrName>ppt_y</p:attrName>
                                        </p:attrNameLst>
                                      </p:cBhvr>
                                      <p:tavLst>
                                        <p:tav tm="0">
                                          <p:val>
                                            <p:strVal val="1+#ppt_h/2"/>
                                          </p:val>
                                        </p:tav>
                                        <p:tav tm="100000">
                                          <p:val>
                                            <p:strVal val="#ppt_y"/>
                                          </p:val>
                                        </p:tav>
                                      </p:tavLst>
                                    </p:anim>
                                  </p:childTnLst>
                                </p:cTn>
                              </p:par>
                            </p:childTnLst>
                          </p:cTn>
                        </p:par>
                      </p:childTnLst>
                    </p:cTn>
                  </p:par>
                  <p:par>
                    <p:cTn id="236" fill="hold">
                      <p:stCondLst>
                        <p:cond delay="indefinite"/>
                      </p:stCondLst>
                      <p:childTnLst>
                        <p:par>
                          <p:cTn id="237" fill="hold">
                            <p:stCondLst>
                              <p:cond delay="0"/>
                            </p:stCondLst>
                            <p:childTnLst>
                              <p:par>
                                <p:cTn id="238" presetID="2" presetClass="entr" presetSubtype="4" fill="hold" grpId="0" nodeType="clickEffect">
                                  <p:stCondLst>
                                    <p:cond delay="0"/>
                                  </p:stCondLst>
                                  <p:childTnLst>
                                    <p:set>
                                      <p:cBhvr>
                                        <p:cTn id="239" dur="1" fill="hold">
                                          <p:stCondLst>
                                            <p:cond delay="0"/>
                                          </p:stCondLst>
                                        </p:cTn>
                                        <p:tgtEl>
                                          <p:spTgt spid="13"/>
                                        </p:tgtEl>
                                        <p:attrNameLst>
                                          <p:attrName>style.visibility</p:attrName>
                                        </p:attrNameLst>
                                      </p:cBhvr>
                                      <p:to>
                                        <p:strVal val="visible"/>
                                      </p:to>
                                    </p:set>
                                    <p:anim calcmode="lin" valueType="num">
                                      <p:cBhvr additive="base">
                                        <p:cTn id="240" dur="500" fill="hold"/>
                                        <p:tgtEl>
                                          <p:spTgt spid="13"/>
                                        </p:tgtEl>
                                        <p:attrNameLst>
                                          <p:attrName>ppt_x</p:attrName>
                                        </p:attrNameLst>
                                      </p:cBhvr>
                                      <p:tavLst>
                                        <p:tav tm="0">
                                          <p:val>
                                            <p:strVal val="#ppt_x"/>
                                          </p:val>
                                        </p:tav>
                                        <p:tav tm="100000">
                                          <p:val>
                                            <p:strVal val="#ppt_x"/>
                                          </p:val>
                                        </p:tav>
                                      </p:tavLst>
                                    </p:anim>
                                    <p:anim calcmode="lin" valueType="num">
                                      <p:cBhvr additive="base">
                                        <p:cTn id="241"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242" fill="hold">
                      <p:stCondLst>
                        <p:cond delay="indefinite"/>
                      </p:stCondLst>
                      <p:childTnLst>
                        <p:par>
                          <p:cTn id="243" fill="hold">
                            <p:stCondLst>
                              <p:cond delay="0"/>
                            </p:stCondLst>
                            <p:childTnLst>
                              <p:par>
                                <p:cTn id="244" presetID="2" presetClass="entr" presetSubtype="4" fill="hold" nodeType="clickEffect">
                                  <p:stCondLst>
                                    <p:cond delay="0"/>
                                  </p:stCondLst>
                                  <p:childTnLst>
                                    <p:set>
                                      <p:cBhvr>
                                        <p:cTn id="245" dur="1" fill="hold">
                                          <p:stCondLst>
                                            <p:cond delay="0"/>
                                          </p:stCondLst>
                                        </p:cTn>
                                        <p:tgtEl>
                                          <p:spTgt spid="26"/>
                                        </p:tgtEl>
                                        <p:attrNameLst>
                                          <p:attrName>style.visibility</p:attrName>
                                        </p:attrNameLst>
                                      </p:cBhvr>
                                      <p:to>
                                        <p:strVal val="visible"/>
                                      </p:to>
                                    </p:set>
                                    <p:anim calcmode="lin" valueType="num">
                                      <p:cBhvr additive="base">
                                        <p:cTn id="246" dur="500" fill="hold"/>
                                        <p:tgtEl>
                                          <p:spTgt spid="26"/>
                                        </p:tgtEl>
                                        <p:attrNameLst>
                                          <p:attrName>ppt_x</p:attrName>
                                        </p:attrNameLst>
                                      </p:cBhvr>
                                      <p:tavLst>
                                        <p:tav tm="0">
                                          <p:val>
                                            <p:strVal val="#ppt_x"/>
                                          </p:val>
                                        </p:tav>
                                        <p:tav tm="100000">
                                          <p:val>
                                            <p:strVal val="#ppt_x"/>
                                          </p:val>
                                        </p:tav>
                                      </p:tavLst>
                                    </p:anim>
                                    <p:anim calcmode="lin" valueType="num">
                                      <p:cBhvr additive="base">
                                        <p:cTn id="247"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248" fill="hold">
                      <p:stCondLst>
                        <p:cond delay="indefinite"/>
                      </p:stCondLst>
                      <p:childTnLst>
                        <p:par>
                          <p:cTn id="249" fill="hold">
                            <p:stCondLst>
                              <p:cond delay="0"/>
                            </p:stCondLst>
                            <p:childTnLst>
                              <p:par>
                                <p:cTn id="250" presetID="2" presetClass="entr" presetSubtype="4" fill="hold" nodeType="clickEffect">
                                  <p:stCondLst>
                                    <p:cond delay="0"/>
                                  </p:stCondLst>
                                  <p:childTnLst>
                                    <p:set>
                                      <p:cBhvr>
                                        <p:cTn id="251" dur="1" fill="hold">
                                          <p:stCondLst>
                                            <p:cond delay="0"/>
                                          </p:stCondLst>
                                        </p:cTn>
                                        <p:tgtEl>
                                          <p:spTgt spid="52"/>
                                        </p:tgtEl>
                                        <p:attrNameLst>
                                          <p:attrName>style.visibility</p:attrName>
                                        </p:attrNameLst>
                                      </p:cBhvr>
                                      <p:to>
                                        <p:strVal val="visible"/>
                                      </p:to>
                                    </p:set>
                                    <p:anim calcmode="lin" valueType="num">
                                      <p:cBhvr additive="base">
                                        <p:cTn id="252" dur="500" fill="hold"/>
                                        <p:tgtEl>
                                          <p:spTgt spid="52"/>
                                        </p:tgtEl>
                                        <p:attrNameLst>
                                          <p:attrName>ppt_x</p:attrName>
                                        </p:attrNameLst>
                                      </p:cBhvr>
                                      <p:tavLst>
                                        <p:tav tm="0">
                                          <p:val>
                                            <p:strVal val="#ppt_x"/>
                                          </p:val>
                                        </p:tav>
                                        <p:tav tm="100000">
                                          <p:val>
                                            <p:strVal val="#ppt_x"/>
                                          </p:val>
                                        </p:tav>
                                      </p:tavLst>
                                    </p:anim>
                                    <p:anim calcmode="lin" valueType="num">
                                      <p:cBhvr additive="base">
                                        <p:cTn id="253" dur="500" fill="hold"/>
                                        <p:tgtEl>
                                          <p:spTgt spid="52"/>
                                        </p:tgtEl>
                                        <p:attrNameLst>
                                          <p:attrName>ppt_y</p:attrName>
                                        </p:attrNameLst>
                                      </p:cBhvr>
                                      <p:tavLst>
                                        <p:tav tm="0">
                                          <p:val>
                                            <p:strVal val="1+#ppt_h/2"/>
                                          </p:val>
                                        </p:tav>
                                        <p:tav tm="100000">
                                          <p:val>
                                            <p:strVal val="#ppt_y"/>
                                          </p:val>
                                        </p:tav>
                                      </p:tavLst>
                                    </p:anim>
                                  </p:childTnLst>
                                </p:cTn>
                              </p:par>
                            </p:childTnLst>
                          </p:cTn>
                        </p:par>
                      </p:childTnLst>
                    </p:cTn>
                  </p:par>
                  <p:par>
                    <p:cTn id="254" fill="hold">
                      <p:stCondLst>
                        <p:cond delay="indefinite"/>
                      </p:stCondLst>
                      <p:childTnLst>
                        <p:par>
                          <p:cTn id="255" fill="hold">
                            <p:stCondLst>
                              <p:cond delay="0"/>
                            </p:stCondLst>
                            <p:childTnLst>
                              <p:par>
                                <p:cTn id="256" presetID="2" presetClass="entr" presetSubtype="4" fill="hold" nodeType="clickEffect">
                                  <p:stCondLst>
                                    <p:cond delay="0"/>
                                  </p:stCondLst>
                                  <p:childTnLst>
                                    <p:set>
                                      <p:cBhvr>
                                        <p:cTn id="257" dur="1" fill="hold">
                                          <p:stCondLst>
                                            <p:cond delay="0"/>
                                          </p:stCondLst>
                                        </p:cTn>
                                        <p:tgtEl>
                                          <p:spTgt spid="54"/>
                                        </p:tgtEl>
                                        <p:attrNameLst>
                                          <p:attrName>style.visibility</p:attrName>
                                        </p:attrNameLst>
                                      </p:cBhvr>
                                      <p:to>
                                        <p:strVal val="visible"/>
                                      </p:to>
                                    </p:set>
                                    <p:anim calcmode="lin" valueType="num">
                                      <p:cBhvr additive="base">
                                        <p:cTn id="258" dur="500" fill="hold"/>
                                        <p:tgtEl>
                                          <p:spTgt spid="54"/>
                                        </p:tgtEl>
                                        <p:attrNameLst>
                                          <p:attrName>ppt_x</p:attrName>
                                        </p:attrNameLst>
                                      </p:cBhvr>
                                      <p:tavLst>
                                        <p:tav tm="0">
                                          <p:val>
                                            <p:strVal val="#ppt_x"/>
                                          </p:val>
                                        </p:tav>
                                        <p:tav tm="100000">
                                          <p:val>
                                            <p:strVal val="#ppt_x"/>
                                          </p:val>
                                        </p:tav>
                                      </p:tavLst>
                                    </p:anim>
                                    <p:anim calcmode="lin" valueType="num">
                                      <p:cBhvr additive="base">
                                        <p:cTn id="259"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60" fill="hold">
                      <p:stCondLst>
                        <p:cond delay="indefinite"/>
                      </p:stCondLst>
                      <p:childTnLst>
                        <p:par>
                          <p:cTn id="261" fill="hold">
                            <p:stCondLst>
                              <p:cond delay="0"/>
                            </p:stCondLst>
                            <p:childTnLst>
                              <p:par>
                                <p:cTn id="262" presetID="42" presetClass="entr" presetSubtype="0" fill="hold" grpId="0" nodeType="clickEffect">
                                  <p:stCondLst>
                                    <p:cond delay="0"/>
                                  </p:stCondLst>
                                  <p:childTnLst>
                                    <p:set>
                                      <p:cBhvr>
                                        <p:cTn id="263" dur="1" fill="hold">
                                          <p:stCondLst>
                                            <p:cond delay="0"/>
                                          </p:stCondLst>
                                        </p:cTn>
                                        <p:tgtEl>
                                          <p:spTgt spid="55"/>
                                        </p:tgtEl>
                                        <p:attrNameLst>
                                          <p:attrName>style.visibility</p:attrName>
                                        </p:attrNameLst>
                                      </p:cBhvr>
                                      <p:to>
                                        <p:strVal val="visible"/>
                                      </p:to>
                                    </p:set>
                                    <p:animEffect transition="in" filter="fade">
                                      <p:cBhvr>
                                        <p:cTn id="264" dur="1000"/>
                                        <p:tgtEl>
                                          <p:spTgt spid="55"/>
                                        </p:tgtEl>
                                      </p:cBhvr>
                                    </p:animEffect>
                                    <p:anim calcmode="lin" valueType="num">
                                      <p:cBhvr>
                                        <p:cTn id="265" dur="1000" fill="hold"/>
                                        <p:tgtEl>
                                          <p:spTgt spid="55"/>
                                        </p:tgtEl>
                                        <p:attrNameLst>
                                          <p:attrName>ppt_x</p:attrName>
                                        </p:attrNameLst>
                                      </p:cBhvr>
                                      <p:tavLst>
                                        <p:tav tm="0">
                                          <p:val>
                                            <p:strVal val="#ppt_x"/>
                                          </p:val>
                                        </p:tav>
                                        <p:tav tm="100000">
                                          <p:val>
                                            <p:strVal val="#ppt_x"/>
                                          </p:val>
                                        </p:tav>
                                      </p:tavLst>
                                    </p:anim>
                                    <p:anim calcmode="lin" valueType="num">
                                      <p:cBhvr>
                                        <p:cTn id="266" dur="1000" fill="hold"/>
                                        <p:tgtEl>
                                          <p:spTgt spid="55"/>
                                        </p:tgtEl>
                                        <p:attrNameLst>
                                          <p:attrName>ppt_y</p:attrName>
                                        </p:attrNameLst>
                                      </p:cBhvr>
                                      <p:tavLst>
                                        <p:tav tm="0">
                                          <p:val>
                                            <p:strVal val="#ppt_y+.1"/>
                                          </p:val>
                                        </p:tav>
                                        <p:tav tm="100000">
                                          <p:val>
                                            <p:strVal val="#ppt_y"/>
                                          </p:val>
                                        </p:tav>
                                      </p:tavLst>
                                    </p:anim>
                                  </p:childTnLst>
                                </p:cTn>
                              </p:par>
                            </p:childTnLst>
                          </p:cTn>
                        </p:par>
                      </p:childTnLst>
                    </p:cTn>
                  </p:par>
                  <p:par>
                    <p:cTn id="267" fill="hold">
                      <p:stCondLst>
                        <p:cond delay="indefinite"/>
                      </p:stCondLst>
                      <p:childTnLst>
                        <p:par>
                          <p:cTn id="268" fill="hold">
                            <p:stCondLst>
                              <p:cond delay="0"/>
                            </p:stCondLst>
                            <p:childTnLst>
                              <p:par>
                                <p:cTn id="269" presetID="2" presetClass="entr" presetSubtype="4" fill="hold" grpId="0" nodeType="clickEffect">
                                  <p:stCondLst>
                                    <p:cond delay="0"/>
                                  </p:stCondLst>
                                  <p:childTnLst>
                                    <p:set>
                                      <p:cBhvr>
                                        <p:cTn id="270" dur="1" fill="hold">
                                          <p:stCondLst>
                                            <p:cond delay="0"/>
                                          </p:stCondLst>
                                        </p:cTn>
                                        <p:tgtEl>
                                          <p:spTgt spid="56"/>
                                        </p:tgtEl>
                                        <p:attrNameLst>
                                          <p:attrName>style.visibility</p:attrName>
                                        </p:attrNameLst>
                                      </p:cBhvr>
                                      <p:to>
                                        <p:strVal val="visible"/>
                                      </p:to>
                                    </p:set>
                                    <p:anim calcmode="lin" valueType="num">
                                      <p:cBhvr additive="base">
                                        <p:cTn id="271" dur="500" fill="hold"/>
                                        <p:tgtEl>
                                          <p:spTgt spid="56"/>
                                        </p:tgtEl>
                                        <p:attrNameLst>
                                          <p:attrName>ppt_x</p:attrName>
                                        </p:attrNameLst>
                                      </p:cBhvr>
                                      <p:tavLst>
                                        <p:tav tm="0">
                                          <p:val>
                                            <p:strVal val="#ppt_x"/>
                                          </p:val>
                                        </p:tav>
                                        <p:tav tm="100000">
                                          <p:val>
                                            <p:strVal val="#ppt_x"/>
                                          </p:val>
                                        </p:tav>
                                      </p:tavLst>
                                    </p:anim>
                                    <p:anim calcmode="lin" valueType="num">
                                      <p:cBhvr additive="base">
                                        <p:cTn id="272" dur="500" fill="hold"/>
                                        <p:tgtEl>
                                          <p:spTgt spid="56"/>
                                        </p:tgtEl>
                                        <p:attrNameLst>
                                          <p:attrName>ppt_y</p:attrName>
                                        </p:attrNameLst>
                                      </p:cBhvr>
                                      <p:tavLst>
                                        <p:tav tm="0">
                                          <p:val>
                                            <p:strVal val="1+#ppt_h/2"/>
                                          </p:val>
                                        </p:tav>
                                        <p:tav tm="100000">
                                          <p:val>
                                            <p:strVal val="#ppt_y"/>
                                          </p:val>
                                        </p:tav>
                                      </p:tavLst>
                                    </p:anim>
                                  </p:childTnLst>
                                </p:cTn>
                              </p:par>
                            </p:childTnLst>
                          </p:cTn>
                        </p:par>
                      </p:childTnLst>
                    </p:cTn>
                  </p:par>
                  <p:par>
                    <p:cTn id="273" fill="hold">
                      <p:stCondLst>
                        <p:cond delay="indefinite"/>
                      </p:stCondLst>
                      <p:childTnLst>
                        <p:par>
                          <p:cTn id="274" fill="hold">
                            <p:stCondLst>
                              <p:cond delay="0"/>
                            </p:stCondLst>
                            <p:childTnLst>
                              <p:par>
                                <p:cTn id="275" presetID="42" presetClass="entr" presetSubtype="0" fill="hold" grpId="0" nodeType="clickEffect">
                                  <p:stCondLst>
                                    <p:cond delay="0"/>
                                  </p:stCondLst>
                                  <p:childTnLst>
                                    <p:set>
                                      <p:cBhvr>
                                        <p:cTn id="276" dur="1" fill="hold">
                                          <p:stCondLst>
                                            <p:cond delay="0"/>
                                          </p:stCondLst>
                                        </p:cTn>
                                        <p:tgtEl>
                                          <p:spTgt spid="43"/>
                                        </p:tgtEl>
                                        <p:attrNameLst>
                                          <p:attrName>style.visibility</p:attrName>
                                        </p:attrNameLst>
                                      </p:cBhvr>
                                      <p:to>
                                        <p:strVal val="visible"/>
                                      </p:to>
                                    </p:set>
                                    <p:animEffect transition="in" filter="fade">
                                      <p:cBhvr>
                                        <p:cTn id="277" dur="1000"/>
                                        <p:tgtEl>
                                          <p:spTgt spid="43"/>
                                        </p:tgtEl>
                                      </p:cBhvr>
                                    </p:animEffect>
                                    <p:anim calcmode="lin" valueType="num">
                                      <p:cBhvr>
                                        <p:cTn id="278" dur="1000" fill="hold"/>
                                        <p:tgtEl>
                                          <p:spTgt spid="43"/>
                                        </p:tgtEl>
                                        <p:attrNameLst>
                                          <p:attrName>ppt_x</p:attrName>
                                        </p:attrNameLst>
                                      </p:cBhvr>
                                      <p:tavLst>
                                        <p:tav tm="0">
                                          <p:val>
                                            <p:strVal val="#ppt_x"/>
                                          </p:val>
                                        </p:tav>
                                        <p:tav tm="100000">
                                          <p:val>
                                            <p:strVal val="#ppt_x"/>
                                          </p:val>
                                        </p:tav>
                                      </p:tavLst>
                                    </p:anim>
                                    <p:anim calcmode="lin" valueType="num">
                                      <p:cBhvr>
                                        <p:cTn id="279"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0" grpId="0"/>
      <p:bldP spid="35" grpId="0"/>
      <p:bldP spid="36" grpId="0"/>
      <p:bldP spid="37" grpId="0"/>
      <p:bldP spid="38" grpId="0"/>
      <p:bldP spid="39" grpId="0" animBg="1"/>
      <p:bldP spid="40" grpId="0" animBg="1"/>
      <p:bldP spid="43" grpId="0"/>
      <p:bldP spid="5" grpId="0"/>
      <p:bldP spid="11" grpId="0"/>
      <p:bldP spid="34" grpId="0" animBg="1"/>
      <p:bldP spid="41" grpId="0" animBg="1"/>
      <p:bldP spid="42" grpId="0" animBg="1"/>
      <p:bldP spid="44" grpId="0" animBg="1"/>
      <p:bldP spid="45" grpId="0" animBg="1"/>
      <p:bldP spid="46" grpId="0"/>
      <p:bldP spid="47" grpId="0"/>
      <p:bldP spid="48" grpId="0"/>
      <p:bldP spid="49" grpId="0"/>
      <p:bldP spid="23" grpId="0"/>
      <p:bldP spid="50" grpId="0" animBg="1"/>
      <p:bldP spid="55" grpId="0"/>
      <p:bldP spid="56"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200</Words>
  <Application>Microsoft Macintosh PowerPoint</Application>
  <PresentationFormat>Benutzerdefiniert</PresentationFormat>
  <Paragraphs>37</Paragraphs>
  <Slides>1</Slides>
  <Notes>0</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Joachim will eine zweitägige Radtour unternehmen. Er plant eine Strecke, die insgesamt 62 km lang ist. Am ersten Tag schafft er 47 km. Welche Strecke muss er am zweiten Tag bewältigen?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42</cp:revision>
  <cp:lastPrinted>2015-07-31T12:03:52Z</cp:lastPrinted>
  <dcterms:created xsi:type="dcterms:W3CDTF">2015-07-06T16:22:22Z</dcterms:created>
  <dcterms:modified xsi:type="dcterms:W3CDTF">2016-02-22T16:16:46Z</dcterms:modified>
</cp:coreProperties>
</file>