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963541" y="555875"/>
            <a:ext cx="9144000" cy="1156447"/>
          </a:xfrm>
        </p:spPr>
        <p:txBody>
          <a:bodyPr>
            <a:normAutofit fontScale="90000"/>
          </a:bodyPr>
          <a:lstStyle/>
          <a:p>
            <a: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/>
            </a:r>
            <a:b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Im Süßwarengeschäft gibt es Lutscher. Für einen Euro bekommt man 7 Lutscher. </a:t>
            </a:r>
            <a:b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Frau Süß kauft für ihr Lokal als Geschenk für Kinder für 5 </a:t>
            </a: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€ </a:t>
            </a: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Lutscher.  </a:t>
            </a:r>
            <a: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/>
            </a:r>
            <a:b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Wie viele Lutscher bekommt sie?</a:t>
            </a:r>
            <a:b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/>
            </a:r>
            <a:b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endParaRPr lang="de-DE" sz="1800" b="1" dirty="0">
              <a:latin typeface="DejaVu Sans Light" panose="020B0203030804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046418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rechnen.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67749" y="3419475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Euro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033925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Lutscher 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735178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1€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735178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5 €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327296" y="4338973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043015" y="3862712"/>
            <a:ext cx="1454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 </a:t>
            </a:r>
            <a:r>
              <a:rPr lang="de-DE" dirty="0"/>
              <a:t>7</a:t>
            </a:r>
          </a:p>
        </p:txBody>
      </p:sp>
      <p:sp>
        <p:nvSpPr>
          <p:cNvPr id="7" name="Nach rechts gekrümmter Pfeil 6"/>
          <p:cNvSpPr/>
          <p:nvPr/>
        </p:nvSpPr>
        <p:spPr>
          <a:xfrm flipH="1">
            <a:off x="6658937" y="3840501"/>
            <a:ext cx="570538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>
            <a:off x="2749682" y="3863553"/>
            <a:ext cx="57320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481422" y="402143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42268" y="4055716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580827" y="4025800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 </a:t>
            </a:r>
            <a:r>
              <a:rPr lang="de-DE" sz="1000" dirty="0" smtClean="0"/>
              <a:t>5</a:t>
            </a:r>
            <a:endParaRPr lang="de-DE" sz="1000" dirty="0"/>
          </a:p>
        </p:txBody>
      </p:sp>
      <p:sp>
        <p:nvSpPr>
          <p:cNvPr id="24" name="Textfeld 23"/>
          <p:cNvSpPr txBox="1"/>
          <p:nvPr/>
        </p:nvSpPr>
        <p:spPr>
          <a:xfrm>
            <a:off x="7068486" y="4076909"/>
            <a:ext cx="802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* </a:t>
            </a:r>
            <a:r>
              <a:rPr lang="de-DE" sz="1050" dirty="0" smtClean="0"/>
              <a:t>5</a:t>
            </a:r>
            <a:endParaRPr lang="de-DE" sz="1050" dirty="0"/>
          </a:p>
        </p:txBody>
      </p:sp>
      <p:sp>
        <p:nvSpPr>
          <p:cNvPr id="26" name="Textfeld 25"/>
          <p:cNvSpPr txBox="1"/>
          <p:nvPr/>
        </p:nvSpPr>
        <p:spPr>
          <a:xfrm>
            <a:off x="2657280" y="5010150"/>
            <a:ext cx="4572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Gleichung: 7 * 5 = x; x = 7 * 5;  = 35;</a:t>
            </a:r>
          </a:p>
          <a:p>
            <a:r>
              <a:rPr lang="de-DE" dirty="0"/>
              <a:t> </a:t>
            </a:r>
            <a:r>
              <a:rPr lang="de-DE" dirty="0" smtClean="0"/>
              <a:t>    oder:      </a:t>
            </a:r>
            <a:r>
              <a:rPr lang="de-DE" dirty="0" smtClean="0"/>
              <a:t>x </a:t>
            </a:r>
            <a:r>
              <a:rPr lang="de-DE" dirty="0" smtClean="0"/>
              <a:t>= 5 * 7; x = 35;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1046418" y="137311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Für jeden Euro erhält man 7 Lutscher: Tabelle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046418" y="1733707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046418" y="2094295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046418" y="2454883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(in </a:t>
            </a:r>
            <a:r>
              <a:rPr lang="de-DE" sz="1600" dirty="0" smtClean="0"/>
              <a:t>Richtung zum </a:t>
            </a:r>
            <a:r>
              <a:rPr lang="de-DE" sz="1600" dirty="0" smtClean="0"/>
              <a:t>x)</a:t>
            </a:r>
            <a:r>
              <a:rPr lang="de-DE" sz="1600" dirty="0" smtClean="0"/>
              <a:t>.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1046418" y="5845458"/>
            <a:ext cx="5389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Frau Süß bekommt 35 Lutscher.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104</Words>
  <Application>Microsoft Macintosh PowerPoint</Application>
  <PresentationFormat>Benutzerdefiniert</PresentationFormat>
  <Paragraphs>25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Im Süßwarengeschäft gibt es Lutscher. Für einen Euro bekommt man 7 Lutscher.  Frau Süß kauft für ihr Lokal als Geschenk für Kinder für 5 € Lutscher.   Wie viele Lutscher bekommt sie?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30</cp:revision>
  <cp:lastPrinted>2015-07-30T08:00:25Z</cp:lastPrinted>
  <dcterms:created xsi:type="dcterms:W3CDTF">2015-07-29T13:12:24Z</dcterms:created>
  <dcterms:modified xsi:type="dcterms:W3CDTF">2016-02-23T13:01:21Z</dcterms:modified>
</cp:coreProperties>
</file>