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34274" y="409056"/>
            <a:ext cx="9144000" cy="954087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de-DE" sz="1800" b="1" dirty="0" smtClean="0"/>
              <a:t>Text</a:t>
            </a:r>
            <a:endParaRPr lang="de-DE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218591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rechnen: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40854" y="3415894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der….. 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5894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Preis, Länge….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762786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762786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Zahl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4996001" y="4338973"/>
            <a:ext cx="162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 Zweite Zahl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366717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 rot="11056851" flipH="1">
            <a:off x="2688678" y="3775731"/>
            <a:ext cx="62077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364192" y="4012690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375206" y="3984382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z="1000" dirty="0" smtClean="0"/>
              <a:t>: Zahl</a:t>
            </a:r>
            <a:endParaRPr lang="de-DE" sz="1000" dirty="0"/>
          </a:p>
        </p:txBody>
      </p:sp>
      <p:sp>
        <p:nvSpPr>
          <p:cNvPr id="24" name="Textfeld 23"/>
          <p:cNvSpPr txBox="1"/>
          <p:nvPr/>
        </p:nvSpPr>
        <p:spPr>
          <a:xfrm>
            <a:off x="7060926" y="398754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z="1000" dirty="0" smtClean="0"/>
              <a:t>: Zahl</a:t>
            </a:r>
            <a:endParaRPr lang="de-DE" sz="1000" dirty="0"/>
          </a:p>
        </p:txBody>
      </p:sp>
      <p:sp>
        <p:nvSpPr>
          <p:cNvPr id="26" name="Textfeld 25"/>
          <p:cNvSpPr txBox="1"/>
          <p:nvPr/>
        </p:nvSpPr>
        <p:spPr>
          <a:xfrm>
            <a:off x="2695477" y="5103524"/>
            <a:ext cx="4572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Gleichung: 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455955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795834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135713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7559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</a:t>
            </a:r>
            <a:r>
              <a:rPr lang="de-DE" sz="1600" smtClean="0"/>
              <a:t>Operatoren </a:t>
            </a:r>
            <a:r>
              <a:rPr lang="de-DE" sz="1600" smtClean="0"/>
              <a:t>(in </a:t>
            </a:r>
            <a:r>
              <a:rPr lang="de-DE" sz="1600" dirty="0" smtClean="0"/>
              <a:t>Richtung </a:t>
            </a:r>
            <a:r>
              <a:rPr lang="de-DE" sz="1600" smtClean="0"/>
              <a:t>zum </a:t>
            </a:r>
            <a:r>
              <a:rPr lang="de-DE" sz="1600" smtClean="0"/>
              <a:t>x)</a:t>
            </a:r>
            <a:r>
              <a:rPr lang="de-DE" sz="1600" dirty="0" smtClean="0"/>
              <a:t>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218591" y="5749855"/>
            <a:ext cx="2721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 </a:t>
            </a:r>
            <a:r>
              <a:rPr lang="de-DE" b="1" dirty="0" smtClean="0"/>
              <a:t>NN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72</Words>
  <Application>Microsoft Macintosh PowerPoint</Application>
  <PresentationFormat>Benutzerdefiniert</PresentationFormat>
  <Paragraphs>23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Text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28</cp:revision>
  <cp:lastPrinted>2015-07-31T12:11:08Z</cp:lastPrinted>
  <dcterms:created xsi:type="dcterms:W3CDTF">2015-07-29T13:12:24Z</dcterms:created>
  <dcterms:modified xsi:type="dcterms:W3CDTF">2016-02-24T13:17:33Z</dcterms:modified>
</cp:coreProperties>
</file>