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1"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1" autoAdjust="0"/>
    <p:restoredTop sz="94660"/>
  </p:normalViewPr>
  <p:slideViewPr>
    <p:cSldViewPr snapToGrid="0">
      <p:cViewPr varScale="1">
        <p:scale>
          <a:sx n="92" d="100"/>
          <a:sy n="92" d="100"/>
        </p:scale>
        <p:origin x="-576"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481F8082-4426-4AFC-9937-7B4875A3B24F}"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19B8437-E3D7-4238-8E1B-B9926ED5218E}" type="slidenum">
              <a:rPr lang="de-DE" smtClean="0"/>
              <a:t>‹Nr.›</a:t>
            </a:fld>
            <a:endParaRPr lang="de-DE"/>
          </a:p>
        </p:txBody>
      </p:sp>
    </p:spTree>
    <p:extLst>
      <p:ext uri="{BB962C8B-B14F-4D97-AF65-F5344CB8AC3E}">
        <p14:creationId xmlns:p14="http://schemas.microsoft.com/office/powerpoint/2010/main" val="30926414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481F8082-4426-4AFC-9937-7B4875A3B24F}"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19B8437-E3D7-4238-8E1B-B9926ED5218E}" type="slidenum">
              <a:rPr lang="de-DE" smtClean="0"/>
              <a:t>‹Nr.›</a:t>
            </a:fld>
            <a:endParaRPr lang="de-DE"/>
          </a:p>
        </p:txBody>
      </p:sp>
    </p:spTree>
    <p:extLst>
      <p:ext uri="{BB962C8B-B14F-4D97-AF65-F5344CB8AC3E}">
        <p14:creationId xmlns:p14="http://schemas.microsoft.com/office/powerpoint/2010/main" val="35062762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481F8082-4426-4AFC-9937-7B4875A3B24F}"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19B8437-E3D7-4238-8E1B-B9926ED5218E}" type="slidenum">
              <a:rPr lang="de-DE" smtClean="0"/>
              <a:t>‹Nr.›</a:t>
            </a:fld>
            <a:endParaRPr lang="de-DE"/>
          </a:p>
        </p:txBody>
      </p:sp>
    </p:spTree>
    <p:extLst>
      <p:ext uri="{BB962C8B-B14F-4D97-AF65-F5344CB8AC3E}">
        <p14:creationId xmlns:p14="http://schemas.microsoft.com/office/powerpoint/2010/main" val="37939611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481F8082-4426-4AFC-9937-7B4875A3B24F}"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19B8437-E3D7-4238-8E1B-B9926ED5218E}" type="slidenum">
              <a:rPr lang="de-DE" smtClean="0"/>
              <a:t>‹Nr.›</a:t>
            </a:fld>
            <a:endParaRPr lang="de-DE"/>
          </a:p>
        </p:txBody>
      </p:sp>
    </p:spTree>
    <p:extLst>
      <p:ext uri="{BB962C8B-B14F-4D97-AF65-F5344CB8AC3E}">
        <p14:creationId xmlns:p14="http://schemas.microsoft.com/office/powerpoint/2010/main" val="7326467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481F8082-4426-4AFC-9937-7B4875A3B24F}"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19B8437-E3D7-4238-8E1B-B9926ED5218E}" type="slidenum">
              <a:rPr lang="de-DE" smtClean="0"/>
              <a:t>‹Nr.›</a:t>
            </a:fld>
            <a:endParaRPr lang="de-DE"/>
          </a:p>
        </p:txBody>
      </p:sp>
    </p:spTree>
    <p:extLst>
      <p:ext uri="{BB962C8B-B14F-4D97-AF65-F5344CB8AC3E}">
        <p14:creationId xmlns:p14="http://schemas.microsoft.com/office/powerpoint/2010/main" val="32500501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481F8082-4426-4AFC-9937-7B4875A3B24F}"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19B8437-E3D7-4238-8E1B-B9926ED5218E}" type="slidenum">
              <a:rPr lang="de-DE" smtClean="0"/>
              <a:t>‹Nr.›</a:t>
            </a:fld>
            <a:endParaRPr lang="de-DE"/>
          </a:p>
        </p:txBody>
      </p:sp>
    </p:spTree>
    <p:extLst>
      <p:ext uri="{BB962C8B-B14F-4D97-AF65-F5344CB8AC3E}">
        <p14:creationId xmlns:p14="http://schemas.microsoft.com/office/powerpoint/2010/main" val="4054221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481F8082-4426-4AFC-9937-7B4875A3B24F}" type="datetimeFigureOut">
              <a:rPr lang="de-DE" smtClean="0"/>
              <a:t>23.02.16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19B8437-E3D7-4238-8E1B-B9926ED5218E}" type="slidenum">
              <a:rPr lang="de-DE" smtClean="0"/>
              <a:t>‹Nr.›</a:t>
            </a:fld>
            <a:endParaRPr lang="de-DE"/>
          </a:p>
        </p:txBody>
      </p:sp>
    </p:spTree>
    <p:extLst>
      <p:ext uri="{BB962C8B-B14F-4D97-AF65-F5344CB8AC3E}">
        <p14:creationId xmlns:p14="http://schemas.microsoft.com/office/powerpoint/2010/main" val="431690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481F8082-4426-4AFC-9937-7B4875A3B24F}" type="datetimeFigureOut">
              <a:rPr lang="de-DE" smtClean="0"/>
              <a:t>23.02.16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19B8437-E3D7-4238-8E1B-B9926ED5218E}" type="slidenum">
              <a:rPr lang="de-DE" smtClean="0"/>
              <a:t>‹Nr.›</a:t>
            </a:fld>
            <a:endParaRPr lang="de-DE"/>
          </a:p>
        </p:txBody>
      </p:sp>
    </p:spTree>
    <p:extLst>
      <p:ext uri="{BB962C8B-B14F-4D97-AF65-F5344CB8AC3E}">
        <p14:creationId xmlns:p14="http://schemas.microsoft.com/office/powerpoint/2010/main" val="12652661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481F8082-4426-4AFC-9937-7B4875A3B24F}" type="datetimeFigureOut">
              <a:rPr lang="de-DE" smtClean="0"/>
              <a:t>23.02.16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19B8437-E3D7-4238-8E1B-B9926ED5218E}" type="slidenum">
              <a:rPr lang="de-DE" smtClean="0"/>
              <a:t>‹Nr.›</a:t>
            </a:fld>
            <a:endParaRPr lang="de-DE"/>
          </a:p>
        </p:txBody>
      </p:sp>
    </p:spTree>
    <p:extLst>
      <p:ext uri="{BB962C8B-B14F-4D97-AF65-F5344CB8AC3E}">
        <p14:creationId xmlns:p14="http://schemas.microsoft.com/office/powerpoint/2010/main" val="552283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481F8082-4426-4AFC-9937-7B4875A3B24F}"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19B8437-E3D7-4238-8E1B-B9926ED5218E}" type="slidenum">
              <a:rPr lang="de-DE" smtClean="0"/>
              <a:t>‹Nr.›</a:t>
            </a:fld>
            <a:endParaRPr lang="de-DE"/>
          </a:p>
        </p:txBody>
      </p:sp>
    </p:spTree>
    <p:extLst>
      <p:ext uri="{BB962C8B-B14F-4D97-AF65-F5344CB8AC3E}">
        <p14:creationId xmlns:p14="http://schemas.microsoft.com/office/powerpoint/2010/main" val="5392184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481F8082-4426-4AFC-9937-7B4875A3B24F}"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19B8437-E3D7-4238-8E1B-B9926ED5218E}" type="slidenum">
              <a:rPr lang="de-DE" smtClean="0"/>
              <a:t>‹Nr.›</a:t>
            </a:fld>
            <a:endParaRPr lang="de-DE"/>
          </a:p>
        </p:txBody>
      </p:sp>
    </p:spTree>
    <p:extLst>
      <p:ext uri="{BB962C8B-B14F-4D97-AF65-F5344CB8AC3E}">
        <p14:creationId xmlns:p14="http://schemas.microsoft.com/office/powerpoint/2010/main" val="3876399906"/>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1F8082-4426-4AFC-9937-7B4875A3B24F}" type="datetimeFigureOut">
              <a:rPr lang="de-DE" smtClean="0"/>
              <a:t>23.02.16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9B8437-E3D7-4238-8E1B-B9926ED5218E}" type="slidenum">
              <a:rPr lang="de-DE" smtClean="0"/>
              <a:t>‹Nr.›</a:t>
            </a:fld>
            <a:endParaRPr lang="de-DE"/>
          </a:p>
        </p:txBody>
      </p:sp>
    </p:spTree>
    <p:extLst>
      <p:ext uri="{BB962C8B-B14F-4D97-AF65-F5344CB8AC3E}">
        <p14:creationId xmlns:p14="http://schemas.microsoft.com/office/powerpoint/2010/main" val="33661084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147762" y="381444"/>
            <a:ext cx="9144000" cy="954087"/>
          </a:xfrm>
        </p:spPr>
        <p:txBody>
          <a:bodyPr>
            <a:normAutofit fontScale="90000"/>
          </a:bodyPr>
          <a:lstStyle/>
          <a:p>
            <a:r>
              <a:rPr lang="de-DE" sz="1800" dirty="0">
                <a:latin typeface="Batang" panose="02030600000101010101" pitchFamily="18" charset="-127"/>
                <a:ea typeface="Batang" panose="02030600000101010101" pitchFamily="18" charset="-127"/>
              </a:rPr>
              <a:t/>
            </a:r>
            <a:br>
              <a:rPr lang="de-DE" sz="1800" dirty="0">
                <a:latin typeface="Batang" panose="02030600000101010101" pitchFamily="18" charset="-127"/>
                <a:ea typeface="Batang" panose="02030600000101010101" pitchFamily="18" charset="-127"/>
              </a:rPr>
            </a:br>
            <a:r>
              <a:rPr lang="de-DE" sz="1800" dirty="0" smtClean="0">
                <a:latin typeface="Batang" panose="02030600000101010101" pitchFamily="18" charset="-127"/>
                <a:ea typeface="Batang" panose="02030600000101010101" pitchFamily="18" charset="-127"/>
              </a:rPr>
              <a:t>Im Teehaus </a:t>
            </a:r>
            <a:r>
              <a:rPr lang="de-DE" sz="1800" dirty="0" smtClean="0">
                <a:latin typeface="Batang" panose="02030600000101010101" pitchFamily="18" charset="-127"/>
                <a:ea typeface="Batang" panose="02030600000101010101" pitchFamily="18" charset="-127"/>
              </a:rPr>
              <a:t>„Zum </a:t>
            </a:r>
            <a:r>
              <a:rPr lang="de-DE" sz="1800" dirty="0" err="1" smtClean="0">
                <a:latin typeface="Batang" panose="02030600000101010101" pitchFamily="18" charset="-127"/>
                <a:ea typeface="Batang" panose="02030600000101010101" pitchFamily="18" charset="-127"/>
              </a:rPr>
              <a:t>Confutius</a:t>
            </a:r>
            <a:r>
              <a:rPr lang="de-DE" sz="1800" dirty="0" smtClean="0">
                <a:latin typeface="Batang" panose="02030600000101010101" pitchFamily="18" charset="-127"/>
                <a:ea typeface="Batang" panose="02030600000101010101" pitchFamily="18" charset="-127"/>
              </a:rPr>
              <a:t>“ wird erstklassiger Tee </a:t>
            </a:r>
            <a:r>
              <a:rPr lang="de-DE" sz="1800" dirty="0" smtClean="0">
                <a:latin typeface="Batang" panose="02030600000101010101" pitchFamily="18" charset="-127"/>
                <a:ea typeface="Batang" panose="02030600000101010101" pitchFamily="18" charset="-127"/>
              </a:rPr>
              <a:t>ausgeschenkt</a:t>
            </a:r>
            <a:r>
              <a:rPr lang="de-DE" sz="1800" dirty="0" smtClean="0">
                <a:latin typeface="Batang" panose="02030600000101010101" pitchFamily="18" charset="-127"/>
                <a:ea typeface="Batang" panose="02030600000101010101" pitchFamily="18" charset="-127"/>
              </a:rPr>
              <a:t>.</a:t>
            </a:r>
            <a:br>
              <a:rPr lang="de-DE" sz="1800" dirty="0" smtClean="0">
                <a:latin typeface="Batang" panose="02030600000101010101" pitchFamily="18" charset="-127"/>
                <a:ea typeface="Batang" panose="02030600000101010101" pitchFamily="18" charset="-127"/>
              </a:rPr>
            </a:br>
            <a:r>
              <a:rPr lang="de-DE" sz="1800" dirty="0" smtClean="0">
                <a:latin typeface="Batang" panose="02030600000101010101" pitchFamily="18" charset="-127"/>
                <a:ea typeface="Batang" panose="02030600000101010101" pitchFamily="18" charset="-127"/>
              </a:rPr>
              <a:t>Ein kg reicht für 70 Tassen. Herr Tse möchte für eine Woche </a:t>
            </a:r>
            <a:r>
              <a:rPr lang="de-DE" sz="1800" dirty="0" smtClean="0">
                <a:latin typeface="Batang" panose="02030600000101010101" pitchFamily="18" charset="-127"/>
                <a:ea typeface="Batang" panose="02030600000101010101" pitchFamily="18" charset="-127"/>
              </a:rPr>
              <a:t>Vorrat </a:t>
            </a:r>
            <a:r>
              <a:rPr lang="de-DE" sz="1800" dirty="0" smtClean="0">
                <a:latin typeface="Batang" panose="02030600000101010101" pitchFamily="18" charset="-127"/>
                <a:ea typeface="Batang" panose="02030600000101010101" pitchFamily="18" charset="-127"/>
              </a:rPr>
              <a:t>einkaufen.</a:t>
            </a:r>
            <a:br>
              <a:rPr lang="de-DE" sz="1800" dirty="0" smtClean="0">
                <a:latin typeface="Batang" panose="02030600000101010101" pitchFamily="18" charset="-127"/>
                <a:ea typeface="Batang" panose="02030600000101010101" pitchFamily="18" charset="-127"/>
              </a:rPr>
            </a:br>
            <a:r>
              <a:rPr lang="de-DE" sz="1800" dirty="0" smtClean="0">
                <a:latin typeface="Batang" panose="02030600000101010101" pitchFamily="18" charset="-127"/>
                <a:ea typeface="Batang" panose="02030600000101010101" pitchFamily="18" charset="-127"/>
              </a:rPr>
              <a:t>Er rechnet mit einem Verkauf von 350 Tassen.</a:t>
            </a:r>
            <a:br>
              <a:rPr lang="de-DE" sz="1800" dirty="0" smtClean="0">
                <a:latin typeface="Batang" panose="02030600000101010101" pitchFamily="18" charset="-127"/>
                <a:ea typeface="Batang" panose="02030600000101010101" pitchFamily="18" charset="-127"/>
              </a:rPr>
            </a:br>
            <a:r>
              <a:rPr lang="de-DE" sz="1800" dirty="0" smtClean="0">
                <a:latin typeface="Batang" panose="02030600000101010101" pitchFamily="18" charset="-127"/>
                <a:ea typeface="Batang" panose="02030600000101010101" pitchFamily="18" charset="-127"/>
              </a:rPr>
              <a:t>Wie viel Tee muss er besorgen?</a:t>
            </a:r>
            <a:endParaRPr lang="de-DE" sz="1800" b="1" dirty="0">
              <a:latin typeface="Batang" panose="02030600000101010101" pitchFamily="18" charset="-127"/>
              <a:ea typeface="Batang" panose="02030600000101010101" pitchFamily="18" charset="-127"/>
              <a:cs typeface="Courier New" panose="02070309020205020404" pitchFamily="49" charset="0"/>
            </a:endParaRPr>
          </a:p>
        </p:txBody>
      </p:sp>
      <p:sp>
        <p:nvSpPr>
          <p:cNvPr id="3" name="Untertitel 2"/>
          <p:cNvSpPr>
            <a:spLocks noGrp="1"/>
          </p:cNvSpPr>
          <p:nvPr>
            <p:ph type="subTitle" idx="1"/>
          </p:nvPr>
        </p:nvSpPr>
        <p:spPr>
          <a:xfrm>
            <a:off x="1190625" y="2209800"/>
            <a:ext cx="9591675" cy="2981325"/>
          </a:xfrm>
        </p:spPr>
        <p:txBody>
          <a:bodyPr/>
          <a:lstStyle/>
          <a:p>
            <a:endParaRPr lang="de-DE" dirty="0" smtClean="0"/>
          </a:p>
          <a:p>
            <a:endParaRPr lang="de-DE" dirty="0"/>
          </a:p>
          <a:p>
            <a:endParaRPr lang="de-DE" dirty="0" smtClean="0"/>
          </a:p>
          <a:p>
            <a:endParaRPr lang="de-DE" dirty="0" smtClean="0"/>
          </a:p>
          <a:p>
            <a:endParaRPr lang="de-DE" dirty="0"/>
          </a:p>
          <a:p>
            <a:endParaRPr lang="de-DE" dirty="0" smtClean="0"/>
          </a:p>
          <a:p>
            <a:endParaRPr lang="de-DE" dirty="0"/>
          </a:p>
        </p:txBody>
      </p:sp>
      <p:sp>
        <p:nvSpPr>
          <p:cNvPr id="5" name="Rechteck 4"/>
          <p:cNvSpPr/>
          <p:nvPr/>
        </p:nvSpPr>
        <p:spPr>
          <a:xfrm>
            <a:off x="3381375" y="3771900"/>
            <a:ext cx="1619250" cy="51435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Rechteck 9"/>
          <p:cNvSpPr/>
          <p:nvPr/>
        </p:nvSpPr>
        <p:spPr>
          <a:xfrm>
            <a:off x="3381375" y="4286250"/>
            <a:ext cx="1619250" cy="51435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Rechteck 10"/>
          <p:cNvSpPr/>
          <p:nvPr/>
        </p:nvSpPr>
        <p:spPr>
          <a:xfrm>
            <a:off x="4981575" y="3781425"/>
            <a:ext cx="1619250" cy="51435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Rechteck 11"/>
          <p:cNvSpPr/>
          <p:nvPr/>
        </p:nvSpPr>
        <p:spPr>
          <a:xfrm>
            <a:off x="5000625" y="4286250"/>
            <a:ext cx="1619250" cy="514350"/>
          </a:xfrm>
          <a:prstGeom prst="rect">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p:cNvSpPr txBox="1"/>
          <p:nvPr/>
        </p:nvSpPr>
        <p:spPr>
          <a:xfrm>
            <a:off x="1524000" y="3871912"/>
            <a:ext cx="1185863" cy="307777"/>
          </a:xfrm>
          <a:prstGeom prst="rect">
            <a:avLst/>
          </a:prstGeom>
          <a:noFill/>
        </p:spPr>
        <p:txBody>
          <a:bodyPr wrap="square" rtlCol="0">
            <a:spAutoFit/>
          </a:bodyPr>
          <a:lstStyle/>
          <a:p>
            <a:r>
              <a:rPr lang="de-DE" sz="1400" dirty="0" smtClean="0"/>
              <a:t>Einheit</a:t>
            </a:r>
            <a:endParaRPr lang="de-DE" sz="1400" dirty="0"/>
          </a:p>
        </p:txBody>
      </p:sp>
      <p:sp>
        <p:nvSpPr>
          <p:cNvPr id="13" name="Textfeld 12"/>
          <p:cNvSpPr txBox="1"/>
          <p:nvPr/>
        </p:nvSpPr>
        <p:spPr>
          <a:xfrm>
            <a:off x="1524000" y="4346852"/>
            <a:ext cx="1185863" cy="307777"/>
          </a:xfrm>
          <a:prstGeom prst="rect">
            <a:avLst/>
          </a:prstGeom>
          <a:noFill/>
        </p:spPr>
        <p:txBody>
          <a:bodyPr wrap="square" rtlCol="0">
            <a:spAutoFit/>
          </a:bodyPr>
          <a:lstStyle/>
          <a:p>
            <a:r>
              <a:rPr lang="de-DE" sz="1400" dirty="0" smtClean="0"/>
              <a:t>Mehrheit</a:t>
            </a:r>
            <a:endParaRPr lang="de-DE" sz="1400" dirty="0"/>
          </a:p>
        </p:txBody>
      </p:sp>
      <p:sp>
        <p:nvSpPr>
          <p:cNvPr id="9" name="Textfeld 8"/>
          <p:cNvSpPr txBox="1"/>
          <p:nvPr/>
        </p:nvSpPr>
        <p:spPr>
          <a:xfrm>
            <a:off x="3429753" y="3436597"/>
            <a:ext cx="1229334" cy="307777"/>
          </a:xfrm>
          <a:prstGeom prst="rect">
            <a:avLst/>
          </a:prstGeom>
          <a:noFill/>
        </p:spPr>
        <p:txBody>
          <a:bodyPr wrap="square" rtlCol="0">
            <a:spAutoFit/>
          </a:bodyPr>
          <a:lstStyle/>
          <a:p>
            <a:r>
              <a:rPr lang="de-DE" sz="1400" dirty="0" smtClean="0"/>
              <a:t>Anzahl der kg</a:t>
            </a:r>
            <a:endParaRPr lang="de-DE" sz="1400" dirty="0"/>
          </a:p>
        </p:txBody>
      </p:sp>
      <p:sp>
        <p:nvSpPr>
          <p:cNvPr id="14" name="Textfeld 13"/>
          <p:cNvSpPr txBox="1"/>
          <p:nvPr/>
        </p:nvSpPr>
        <p:spPr>
          <a:xfrm>
            <a:off x="5116749" y="3436597"/>
            <a:ext cx="1821933" cy="307777"/>
          </a:xfrm>
          <a:prstGeom prst="rect">
            <a:avLst/>
          </a:prstGeom>
          <a:noFill/>
        </p:spPr>
        <p:txBody>
          <a:bodyPr wrap="square" rtlCol="0">
            <a:spAutoFit/>
          </a:bodyPr>
          <a:lstStyle/>
          <a:p>
            <a:r>
              <a:rPr lang="de-DE" sz="1400" dirty="0" smtClean="0"/>
              <a:t>Reicht für …Tassen. </a:t>
            </a:r>
            <a:endParaRPr lang="de-DE" sz="1400" dirty="0"/>
          </a:p>
        </p:txBody>
      </p:sp>
      <p:sp>
        <p:nvSpPr>
          <p:cNvPr id="6" name="Textfeld 5"/>
          <p:cNvSpPr txBox="1"/>
          <p:nvPr/>
        </p:nvSpPr>
        <p:spPr>
          <a:xfrm>
            <a:off x="3638550" y="3871912"/>
            <a:ext cx="885825" cy="369332"/>
          </a:xfrm>
          <a:prstGeom prst="rect">
            <a:avLst/>
          </a:prstGeom>
          <a:noFill/>
        </p:spPr>
        <p:txBody>
          <a:bodyPr wrap="square" rtlCol="0">
            <a:spAutoFit/>
          </a:bodyPr>
          <a:lstStyle/>
          <a:p>
            <a:pPr algn="ctr"/>
            <a:r>
              <a:rPr lang="de-DE" dirty="0" smtClean="0"/>
              <a:t>1 kg</a:t>
            </a:r>
            <a:endParaRPr lang="de-DE" dirty="0"/>
          </a:p>
        </p:txBody>
      </p:sp>
      <p:sp>
        <p:nvSpPr>
          <p:cNvPr id="17" name="Textfeld 16"/>
          <p:cNvSpPr txBox="1"/>
          <p:nvPr/>
        </p:nvSpPr>
        <p:spPr>
          <a:xfrm>
            <a:off x="3683403" y="4386262"/>
            <a:ext cx="885825" cy="369332"/>
          </a:xfrm>
          <a:prstGeom prst="rect">
            <a:avLst/>
          </a:prstGeom>
          <a:noFill/>
        </p:spPr>
        <p:txBody>
          <a:bodyPr wrap="square" rtlCol="0">
            <a:spAutoFit/>
          </a:bodyPr>
          <a:lstStyle/>
          <a:p>
            <a:pPr algn="ctr"/>
            <a:endParaRPr lang="de-DE" dirty="0"/>
          </a:p>
        </p:txBody>
      </p:sp>
      <p:sp>
        <p:nvSpPr>
          <p:cNvPr id="18" name="Textfeld 17"/>
          <p:cNvSpPr txBox="1"/>
          <p:nvPr/>
        </p:nvSpPr>
        <p:spPr>
          <a:xfrm>
            <a:off x="5124131" y="4313759"/>
            <a:ext cx="1308171" cy="369332"/>
          </a:xfrm>
          <a:prstGeom prst="rect">
            <a:avLst/>
          </a:prstGeom>
          <a:noFill/>
        </p:spPr>
        <p:txBody>
          <a:bodyPr wrap="square" rtlCol="0">
            <a:spAutoFit/>
          </a:bodyPr>
          <a:lstStyle/>
          <a:p>
            <a:pPr algn="ctr"/>
            <a:r>
              <a:rPr lang="de-DE" dirty="0" smtClean="0"/>
              <a:t>350</a:t>
            </a:r>
            <a:endParaRPr lang="de-DE" dirty="0"/>
          </a:p>
        </p:txBody>
      </p:sp>
      <p:sp>
        <p:nvSpPr>
          <p:cNvPr id="19" name="Textfeld 18"/>
          <p:cNvSpPr txBox="1"/>
          <p:nvPr/>
        </p:nvSpPr>
        <p:spPr>
          <a:xfrm>
            <a:off x="5335304" y="3871912"/>
            <a:ext cx="885825" cy="369332"/>
          </a:xfrm>
          <a:prstGeom prst="rect">
            <a:avLst/>
          </a:prstGeom>
          <a:noFill/>
        </p:spPr>
        <p:txBody>
          <a:bodyPr wrap="square" rtlCol="0">
            <a:spAutoFit/>
          </a:bodyPr>
          <a:lstStyle/>
          <a:p>
            <a:pPr algn="ctr"/>
            <a:r>
              <a:rPr lang="de-DE" dirty="0"/>
              <a:t> </a:t>
            </a:r>
            <a:r>
              <a:rPr lang="de-DE" dirty="0" smtClean="0"/>
              <a:t>70</a:t>
            </a:r>
            <a:endParaRPr lang="de-DE" dirty="0"/>
          </a:p>
        </p:txBody>
      </p:sp>
      <p:sp>
        <p:nvSpPr>
          <p:cNvPr id="7" name="Nach rechts gekrümmter Pfeil 6"/>
          <p:cNvSpPr/>
          <p:nvPr/>
        </p:nvSpPr>
        <p:spPr>
          <a:xfrm rot="10800000">
            <a:off x="6719887" y="3791866"/>
            <a:ext cx="651290" cy="924555"/>
          </a:xfrm>
          <a:prstGeom prst="curved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sp>
        <p:nvSpPr>
          <p:cNvPr id="16" name="Ellipse 15"/>
          <p:cNvSpPr/>
          <p:nvPr/>
        </p:nvSpPr>
        <p:spPr>
          <a:xfrm>
            <a:off x="7948612" y="3995737"/>
            <a:ext cx="581025" cy="3905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2" name="Ellipse 21"/>
          <p:cNvSpPr/>
          <p:nvPr/>
        </p:nvSpPr>
        <p:spPr>
          <a:xfrm>
            <a:off x="7058025" y="4036872"/>
            <a:ext cx="581025" cy="390525"/>
          </a:xfrm>
          <a:prstGeom prst="ellipse">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3" name="Textfeld 22"/>
          <p:cNvSpPr txBox="1"/>
          <p:nvPr/>
        </p:nvSpPr>
        <p:spPr>
          <a:xfrm>
            <a:off x="8193518" y="4026946"/>
            <a:ext cx="568632" cy="369332"/>
          </a:xfrm>
          <a:prstGeom prst="rect">
            <a:avLst/>
          </a:prstGeom>
          <a:noFill/>
        </p:spPr>
        <p:txBody>
          <a:bodyPr wrap="square" rtlCol="0">
            <a:spAutoFit/>
          </a:bodyPr>
          <a:lstStyle/>
          <a:p>
            <a:r>
              <a:rPr lang="de-DE" dirty="0" smtClean="0"/>
              <a:t>*x</a:t>
            </a:r>
            <a:endParaRPr lang="de-DE" dirty="0"/>
          </a:p>
        </p:txBody>
      </p:sp>
      <p:sp>
        <p:nvSpPr>
          <p:cNvPr id="24" name="Textfeld 23"/>
          <p:cNvSpPr txBox="1"/>
          <p:nvPr/>
        </p:nvSpPr>
        <p:spPr>
          <a:xfrm>
            <a:off x="7143750" y="4056578"/>
            <a:ext cx="581025" cy="369332"/>
          </a:xfrm>
          <a:prstGeom prst="rect">
            <a:avLst/>
          </a:prstGeom>
          <a:noFill/>
        </p:spPr>
        <p:txBody>
          <a:bodyPr wrap="square" rtlCol="0">
            <a:spAutoFit/>
          </a:bodyPr>
          <a:lstStyle/>
          <a:p>
            <a:r>
              <a:rPr lang="de-DE" dirty="0" smtClean="0"/>
              <a:t> :x</a:t>
            </a:r>
            <a:endParaRPr lang="de-DE" dirty="0"/>
          </a:p>
        </p:txBody>
      </p:sp>
      <p:sp>
        <p:nvSpPr>
          <p:cNvPr id="25" name="Textfeld 24"/>
          <p:cNvSpPr txBox="1"/>
          <p:nvPr/>
        </p:nvSpPr>
        <p:spPr>
          <a:xfrm>
            <a:off x="1218591" y="1400731"/>
            <a:ext cx="8724900" cy="338554"/>
          </a:xfrm>
          <a:prstGeom prst="rect">
            <a:avLst/>
          </a:prstGeom>
          <a:noFill/>
        </p:spPr>
        <p:txBody>
          <a:bodyPr wrap="square" rtlCol="0">
            <a:spAutoFit/>
          </a:bodyPr>
          <a:lstStyle/>
          <a:p>
            <a:r>
              <a:rPr lang="de-DE" sz="1600" dirty="0" smtClean="0"/>
              <a:t>Kommentar: Jedes kg Tee reicht für  70 Tassen: Tabelle</a:t>
            </a:r>
          </a:p>
        </p:txBody>
      </p:sp>
      <p:sp>
        <p:nvSpPr>
          <p:cNvPr id="27" name="Textfeld 26"/>
          <p:cNvSpPr txBox="1"/>
          <p:nvPr/>
        </p:nvSpPr>
        <p:spPr>
          <a:xfrm>
            <a:off x="1218591" y="1740623"/>
            <a:ext cx="8724900" cy="338554"/>
          </a:xfrm>
          <a:prstGeom prst="rect">
            <a:avLst/>
          </a:prstGeom>
          <a:noFill/>
        </p:spPr>
        <p:txBody>
          <a:bodyPr wrap="square" rtlCol="0">
            <a:spAutoFit/>
          </a:bodyPr>
          <a:lstStyle/>
          <a:p>
            <a:r>
              <a:rPr lang="de-DE" sz="1600" dirty="0" smtClean="0"/>
              <a:t>Wir tragen die gegebenen Zahlen ein.</a:t>
            </a:r>
          </a:p>
        </p:txBody>
      </p:sp>
      <p:sp>
        <p:nvSpPr>
          <p:cNvPr id="28" name="Textfeld 27"/>
          <p:cNvSpPr txBox="1"/>
          <p:nvPr/>
        </p:nvSpPr>
        <p:spPr>
          <a:xfrm>
            <a:off x="1218591" y="2080515"/>
            <a:ext cx="8724900" cy="338554"/>
          </a:xfrm>
          <a:prstGeom prst="rect">
            <a:avLst/>
          </a:prstGeom>
          <a:noFill/>
        </p:spPr>
        <p:txBody>
          <a:bodyPr wrap="square" rtlCol="0">
            <a:spAutoFit/>
          </a:bodyPr>
          <a:lstStyle/>
          <a:p>
            <a:r>
              <a:rPr lang="de-DE" sz="1600" dirty="0" smtClean="0"/>
              <a:t>Wir tragen den Platzhalter ein </a:t>
            </a:r>
            <a:r>
              <a:rPr lang="de-DE" sz="1600" dirty="0" smtClean="0"/>
              <a:t>(nur </a:t>
            </a:r>
            <a:r>
              <a:rPr lang="de-DE" sz="1600" dirty="0" smtClean="0"/>
              <a:t>x, kein „Kästchen</a:t>
            </a:r>
            <a:r>
              <a:rPr lang="de-DE" sz="1600" dirty="0" smtClean="0"/>
              <a:t>“)</a:t>
            </a:r>
            <a:r>
              <a:rPr lang="de-DE" sz="1600" dirty="0" smtClean="0"/>
              <a:t>.</a:t>
            </a:r>
          </a:p>
        </p:txBody>
      </p:sp>
      <p:sp>
        <p:nvSpPr>
          <p:cNvPr id="29" name="Textfeld 28"/>
          <p:cNvSpPr txBox="1"/>
          <p:nvPr/>
        </p:nvSpPr>
        <p:spPr>
          <a:xfrm>
            <a:off x="1218591" y="2420408"/>
            <a:ext cx="6730021" cy="339107"/>
          </a:xfrm>
          <a:prstGeom prst="rect">
            <a:avLst/>
          </a:prstGeom>
          <a:noFill/>
        </p:spPr>
        <p:txBody>
          <a:bodyPr wrap="square" rtlCol="0">
            <a:spAutoFit/>
          </a:bodyPr>
          <a:lstStyle/>
          <a:p>
            <a:r>
              <a:rPr lang="de-DE" sz="1600" dirty="0" smtClean="0"/>
              <a:t>Wir zeichnen die Operatoren </a:t>
            </a:r>
            <a:r>
              <a:rPr lang="de-DE" sz="1600" dirty="0" smtClean="0"/>
              <a:t>(diesmal </a:t>
            </a:r>
            <a:r>
              <a:rPr lang="de-DE" sz="1600" dirty="0" smtClean="0"/>
              <a:t>nur auf der rechten </a:t>
            </a:r>
            <a:r>
              <a:rPr lang="de-DE" sz="1600" dirty="0" smtClean="0"/>
              <a:t>Seite)</a:t>
            </a:r>
            <a:r>
              <a:rPr lang="de-DE" sz="1600" dirty="0" smtClean="0"/>
              <a:t>.</a:t>
            </a:r>
          </a:p>
        </p:txBody>
      </p:sp>
      <p:sp>
        <p:nvSpPr>
          <p:cNvPr id="21" name="Textfeld 20"/>
          <p:cNvSpPr txBox="1"/>
          <p:nvPr/>
        </p:nvSpPr>
        <p:spPr>
          <a:xfrm>
            <a:off x="1524000" y="5635682"/>
            <a:ext cx="4839444" cy="646331"/>
          </a:xfrm>
          <a:prstGeom prst="rect">
            <a:avLst/>
          </a:prstGeom>
          <a:noFill/>
        </p:spPr>
        <p:txBody>
          <a:bodyPr wrap="square" rtlCol="0">
            <a:spAutoFit/>
          </a:bodyPr>
          <a:lstStyle/>
          <a:p>
            <a:r>
              <a:rPr lang="de-DE" dirty="0" smtClean="0"/>
              <a:t>Wir geben die Antwort</a:t>
            </a:r>
            <a:r>
              <a:rPr lang="de-DE" dirty="0" smtClean="0"/>
              <a:t>:</a:t>
            </a:r>
          </a:p>
          <a:p>
            <a:r>
              <a:rPr lang="de-DE" b="1" dirty="0" smtClean="0"/>
              <a:t>Herr </a:t>
            </a:r>
            <a:r>
              <a:rPr lang="de-DE" b="1" dirty="0" smtClean="0"/>
              <a:t>Tse muss 5 kg Tee besorgen.</a:t>
            </a:r>
            <a:endParaRPr lang="de-DE" b="1" dirty="0"/>
          </a:p>
        </p:txBody>
      </p:sp>
      <p:sp>
        <p:nvSpPr>
          <p:cNvPr id="30" name="Nach rechts gekrümmter Pfeil 29"/>
          <p:cNvSpPr/>
          <p:nvPr/>
        </p:nvSpPr>
        <p:spPr>
          <a:xfrm flipH="1">
            <a:off x="7434262" y="3833497"/>
            <a:ext cx="759256" cy="924555"/>
          </a:xfrm>
          <a:prstGeom prst="curved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solidFill>
                <a:schemeClr val="tx1"/>
              </a:solidFill>
            </a:endParaRPr>
          </a:p>
        </p:txBody>
      </p:sp>
      <p:cxnSp>
        <p:nvCxnSpPr>
          <p:cNvPr id="20" name="Gerade Verbindung mit Pfeil 19"/>
          <p:cNvCxnSpPr/>
          <p:nvPr/>
        </p:nvCxnSpPr>
        <p:spPr>
          <a:xfrm flipH="1">
            <a:off x="4643805" y="4286250"/>
            <a:ext cx="2727372" cy="1047694"/>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Gerade Verbindung mit Pfeil 30"/>
          <p:cNvCxnSpPr/>
          <p:nvPr/>
        </p:nvCxnSpPr>
        <p:spPr>
          <a:xfrm flipH="1">
            <a:off x="4659087" y="4295775"/>
            <a:ext cx="3740843" cy="1151456"/>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34" name="Gerade Verbindung mit Pfeil 33"/>
          <p:cNvCxnSpPr/>
          <p:nvPr/>
        </p:nvCxnSpPr>
        <p:spPr>
          <a:xfrm flipH="1" flipV="1">
            <a:off x="4191000" y="4427399"/>
            <a:ext cx="468087" cy="906545"/>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42" name="Textfeld 41"/>
          <p:cNvSpPr txBox="1"/>
          <p:nvPr/>
        </p:nvSpPr>
        <p:spPr>
          <a:xfrm>
            <a:off x="8529637" y="3460882"/>
            <a:ext cx="2586598" cy="646331"/>
          </a:xfrm>
          <a:prstGeom prst="rect">
            <a:avLst/>
          </a:prstGeom>
          <a:noFill/>
        </p:spPr>
        <p:txBody>
          <a:bodyPr wrap="square" rtlCol="0">
            <a:spAutoFit/>
          </a:bodyPr>
          <a:lstStyle/>
          <a:p>
            <a:r>
              <a:rPr lang="de-DE" dirty="0" smtClean="0"/>
              <a:t>70 * x = 350;</a:t>
            </a:r>
          </a:p>
          <a:p>
            <a:r>
              <a:rPr lang="de-DE" dirty="0" smtClean="0"/>
              <a:t> x = 350 : 70;  = 5;</a:t>
            </a:r>
            <a:endParaRPr lang="de-DE" dirty="0"/>
          </a:p>
        </p:txBody>
      </p:sp>
      <p:sp>
        <p:nvSpPr>
          <p:cNvPr id="43" name="Textfeld 42"/>
          <p:cNvSpPr txBox="1"/>
          <p:nvPr/>
        </p:nvSpPr>
        <p:spPr>
          <a:xfrm>
            <a:off x="8529637" y="2113185"/>
            <a:ext cx="2389375" cy="646331"/>
          </a:xfrm>
          <a:prstGeom prst="rect">
            <a:avLst/>
          </a:prstGeom>
          <a:noFill/>
        </p:spPr>
        <p:txBody>
          <a:bodyPr wrap="square" rtlCol="0">
            <a:spAutoFit/>
          </a:bodyPr>
          <a:lstStyle/>
          <a:p>
            <a:pPr marL="342900" indent="-342900">
              <a:buAutoNum type="arabicPlain" startAt="350"/>
            </a:pPr>
            <a:r>
              <a:rPr lang="de-DE" dirty="0" smtClean="0"/>
              <a:t>: </a:t>
            </a:r>
            <a:r>
              <a:rPr lang="de-DE" dirty="0" smtClean="0"/>
              <a:t>x = 70;</a:t>
            </a:r>
          </a:p>
          <a:p>
            <a:r>
              <a:rPr lang="de-DE" dirty="0" smtClean="0"/>
              <a:t>x </a:t>
            </a:r>
            <a:r>
              <a:rPr lang="de-DE" dirty="0" smtClean="0"/>
              <a:t>= 350 : 70; x = 5;</a:t>
            </a:r>
            <a:endParaRPr lang="de-DE" dirty="0"/>
          </a:p>
        </p:txBody>
      </p:sp>
      <p:sp>
        <p:nvSpPr>
          <p:cNvPr id="44" name="Textfeld 43"/>
          <p:cNvSpPr txBox="1"/>
          <p:nvPr/>
        </p:nvSpPr>
        <p:spPr>
          <a:xfrm>
            <a:off x="8843401" y="2997657"/>
            <a:ext cx="1761845" cy="369332"/>
          </a:xfrm>
          <a:prstGeom prst="rect">
            <a:avLst/>
          </a:prstGeom>
          <a:noFill/>
        </p:spPr>
        <p:txBody>
          <a:bodyPr wrap="square" rtlCol="0">
            <a:spAutoFit/>
          </a:bodyPr>
          <a:lstStyle/>
          <a:p>
            <a:r>
              <a:rPr lang="de-DE" dirty="0" smtClean="0"/>
              <a:t>Oder:</a:t>
            </a:r>
            <a:endParaRPr lang="de-DE" dirty="0"/>
          </a:p>
        </p:txBody>
      </p:sp>
      <p:sp>
        <p:nvSpPr>
          <p:cNvPr id="45" name="Textfeld 44"/>
          <p:cNvSpPr txBox="1"/>
          <p:nvPr/>
        </p:nvSpPr>
        <p:spPr>
          <a:xfrm>
            <a:off x="7575176" y="5074024"/>
            <a:ext cx="4144052" cy="646331"/>
          </a:xfrm>
          <a:prstGeom prst="rect">
            <a:avLst/>
          </a:prstGeom>
          <a:noFill/>
        </p:spPr>
        <p:txBody>
          <a:bodyPr wrap="square" rtlCol="0">
            <a:spAutoFit/>
          </a:bodyPr>
          <a:lstStyle/>
          <a:p>
            <a:r>
              <a:rPr lang="de-DE" dirty="0" smtClean="0"/>
              <a:t>Das Ergebnis von x kommt in das </a:t>
            </a:r>
            <a:r>
              <a:rPr lang="de-DE" dirty="0" smtClean="0"/>
              <a:t>Feld: Mehrheit/</a:t>
            </a:r>
            <a:r>
              <a:rPr lang="de-DE" dirty="0" smtClean="0"/>
              <a:t>Anzahl der….</a:t>
            </a:r>
            <a:endParaRPr lang="de-DE" dirty="0"/>
          </a:p>
        </p:txBody>
      </p:sp>
      <p:sp>
        <p:nvSpPr>
          <p:cNvPr id="15" name="Textfeld 14"/>
          <p:cNvSpPr txBox="1"/>
          <p:nvPr/>
        </p:nvSpPr>
        <p:spPr>
          <a:xfrm>
            <a:off x="3845859" y="4396278"/>
            <a:ext cx="797946" cy="369332"/>
          </a:xfrm>
          <a:prstGeom prst="rect">
            <a:avLst/>
          </a:prstGeom>
          <a:noFill/>
        </p:spPr>
        <p:txBody>
          <a:bodyPr wrap="square" rtlCol="0">
            <a:spAutoFit/>
          </a:bodyPr>
          <a:lstStyle/>
          <a:p>
            <a:r>
              <a:rPr lang="de-DE" dirty="0"/>
              <a:t> </a:t>
            </a:r>
            <a:r>
              <a:rPr lang="de-DE" dirty="0" smtClean="0"/>
              <a:t>x kg</a:t>
            </a:r>
            <a:endParaRPr lang="de-DE" dirty="0"/>
          </a:p>
        </p:txBody>
      </p:sp>
    </p:spTree>
    <p:extLst>
      <p:ext uri="{BB962C8B-B14F-4D97-AF65-F5344CB8AC3E}">
        <p14:creationId xmlns:p14="http://schemas.microsoft.com/office/powerpoint/2010/main" val="31818343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
                                        </p:tgtEl>
                                        <p:attrNameLst>
                                          <p:attrName>style.visibility</p:attrName>
                                        </p:attrNameLst>
                                      </p:cBhvr>
                                      <p:to>
                                        <p:strVal val="visible"/>
                                      </p:to>
                                    </p:set>
                                    <p:anim calcmode="lin" valueType="num">
                                      <p:cBhvr additive="base">
                                        <p:cTn id="13" dur="500" fill="hold"/>
                                        <p:tgtEl>
                                          <p:spTgt spid="25"/>
                                        </p:tgtEl>
                                        <p:attrNameLst>
                                          <p:attrName>ppt_x</p:attrName>
                                        </p:attrNameLst>
                                      </p:cBhvr>
                                      <p:tavLst>
                                        <p:tav tm="0">
                                          <p:val>
                                            <p:strVal val="#ppt_x"/>
                                          </p:val>
                                        </p:tav>
                                        <p:tav tm="100000">
                                          <p:val>
                                            <p:strVal val="#ppt_x"/>
                                          </p:val>
                                        </p:tav>
                                      </p:tavLst>
                                    </p:anim>
                                    <p:anim calcmode="lin" valueType="num">
                                      <p:cBhvr additive="base">
                                        <p:cTn id="14"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ppt_x"/>
                                          </p:val>
                                        </p:tav>
                                        <p:tav tm="100000">
                                          <p:val>
                                            <p:strVal val="#ppt_x"/>
                                          </p:val>
                                        </p:tav>
                                      </p:tavLst>
                                    </p:anim>
                                    <p:anim calcmode="lin" valueType="num">
                                      <p:cBhvr additive="base">
                                        <p:cTn id="5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additive="base">
                                        <p:cTn id="55" dur="500" fill="hold"/>
                                        <p:tgtEl>
                                          <p:spTgt spid="9"/>
                                        </p:tgtEl>
                                        <p:attrNameLst>
                                          <p:attrName>ppt_x</p:attrName>
                                        </p:attrNameLst>
                                      </p:cBhvr>
                                      <p:tavLst>
                                        <p:tav tm="0">
                                          <p:val>
                                            <p:strVal val="#ppt_x"/>
                                          </p:val>
                                        </p:tav>
                                        <p:tav tm="100000">
                                          <p:val>
                                            <p:strVal val="#ppt_x"/>
                                          </p:val>
                                        </p:tav>
                                      </p:tavLst>
                                    </p:anim>
                                    <p:anim calcmode="lin" valueType="num">
                                      <p:cBhvr additive="base">
                                        <p:cTn id="5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4"/>
                                        </p:tgtEl>
                                        <p:attrNameLst>
                                          <p:attrName>style.visibility</p:attrName>
                                        </p:attrNameLst>
                                      </p:cBhvr>
                                      <p:to>
                                        <p:strVal val="visible"/>
                                      </p:to>
                                    </p:set>
                                    <p:anim calcmode="lin" valueType="num">
                                      <p:cBhvr additive="base">
                                        <p:cTn id="61" dur="500" fill="hold"/>
                                        <p:tgtEl>
                                          <p:spTgt spid="14"/>
                                        </p:tgtEl>
                                        <p:attrNameLst>
                                          <p:attrName>ppt_x</p:attrName>
                                        </p:attrNameLst>
                                      </p:cBhvr>
                                      <p:tavLst>
                                        <p:tav tm="0">
                                          <p:val>
                                            <p:strVal val="#ppt_x"/>
                                          </p:val>
                                        </p:tav>
                                        <p:tav tm="100000">
                                          <p:val>
                                            <p:strVal val="#ppt_x"/>
                                          </p:val>
                                        </p:tav>
                                      </p:tavLst>
                                    </p:anim>
                                    <p:anim calcmode="lin" valueType="num">
                                      <p:cBhvr additive="base">
                                        <p:cTn id="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additive="base">
                                        <p:cTn id="67" dur="500" fill="hold"/>
                                        <p:tgtEl>
                                          <p:spTgt spid="27"/>
                                        </p:tgtEl>
                                        <p:attrNameLst>
                                          <p:attrName>ppt_x</p:attrName>
                                        </p:attrNameLst>
                                      </p:cBhvr>
                                      <p:tavLst>
                                        <p:tav tm="0">
                                          <p:val>
                                            <p:strVal val="#ppt_x"/>
                                          </p:val>
                                        </p:tav>
                                        <p:tav tm="100000">
                                          <p:val>
                                            <p:strVal val="#ppt_x"/>
                                          </p:val>
                                        </p:tav>
                                      </p:tavLst>
                                    </p:anim>
                                    <p:anim calcmode="lin" valueType="num">
                                      <p:cBhvr additive="base">
                                        <p:cTn id="6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6"/>
                                        </p:tgtEl>
                                        <p:attrNameLst>
                                          <p:attrName>style.visibility</p:attrName>
                                        </p:attrNameLst>
                                      </p:cBhvr>
                                      <p:to>
                                        <p:strVal val="visible"/>
                                      </p:to>
                                    </p:set>
                                    <p:anim calcmode="lin" valueType="num">
                                      <p:cBhvr additive="base">
                                        <p:cTn id="73" dur="500" fill="hold"/>
                                        <p:tgtEl>
                                          <p:spTgt spid="6"/>
                                        </p:tgtEl>
                                        <p:attrNameLst>
                                          <p:attrName>ppt_x</p:attrName>
                                        </p:attrNameLst>
                                      </p:cBhvr>
                                      <p:tavLst>
                                        <p:tav tm="0">
                                          <p:val>
                                            <p:strVal val="#ppt_x"/>
                                          </p:val>
                                        </p:tav>
                                        <p:tav tm="100000">
                                          <p:val>
                                            <p:strVal val="#ppt_x"/>
                                          </p:val>
                                        </p:tav>
                                      </p:tavLst>
                                    </p:anim>
                                    <p:anim calcmode="lin" valueType="num">
                                      <p:cBhvr additive="base">
                                        <p:cTn id="7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anim calcmode="lin" valueType="num">
                                      <p:cBhvr additive="base">
                                        <p:cTn id="79" dur="500" fill="hold"/>
                                        <p:tgtEl>
                                          <p:spTgt spid="19"/>
                                        </p:tgtEl>
                                        <p:attrNameLst>
                                          <p:attrName>ppt_x</p:attrName>
                                        </p:attrNameLst>
                                      </p:cBhvr>
                                      <p:tavLst>
                                        <p:tav tm="0">
                                          <p:val>
                                            <p:strVal val="#ppt_x"/>
                                          </p:val>
                                        </p:tav>
                                        <p:tav tm="100000">
                                          <p:val>
                                            <p:strVal val="#ppt_x"/>
                                          </p:val>
                                        </p:tav>
                                      </p:tavLst>
                                    </p:anim>
                                    <p:anim calcmode="lin" valueType="num">
                                      <p:cBhvr additive="base">
                                        <p:cTn id="8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fill="hold"/>
                                        <p:tgtEl>
                                          <p:spTgt spid="18"/>
                                        </p:tgtEl>
                                        <p:attrNameLst>
                                          <p:attrName>ppt_x</p:attrName>
                                        </p:attrNameLst>
                                      </p:cBhvr>
                                      <p:tavLst>
                                        <p:tav tm="0">
                                          <p:val>
                                            <p:strVal val="#ppt_x"/>
                                          </p:val>
                                        </p:tav>
                                        <p:tav tm="100000">
                                          <p:val>
                                            <p:strVal val="#ppt_x"/>
                                          </p:val>
                                        </p:tav>
                                      </p:tavLst>
                                    </p:anim>
                                    <p:anim calcmode="lin" valueType="num">
                                      <p:cBhvr additive="base">
                                        <p:cTn id="8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additive="base">
                                        <p:cTn id="91" dur="500" fill="hold"/>
                                        <p:tgtEl>
                                          <p:spTgt spid="29"/>
                                        </p:tgtEl>
                                        <p:attrNameLst>
                                          <p:attrName>ppt_x</p:attrName>
                                        </p:attrNameLst>
                                      </p:cBhvr>
                                      <p:tavLst>
                                        <p:tav tm="0">
                                          <p:val>
                                            <p:strVal val="#ppt_x"/>
                                          </p:val>
                                        </p:tav>
                                        <p:tav tm="100000">
                                          <p:val>
                                            <p:strVal val="#ppt_x"/>
                                          </p:val>
                                        </p:tav>
                                      </p:tavLst>
                                    </p:anim>
                                    <p:anim calcmode="lin" valueType="num">
                                      <p:cBhvr additive="base">
                                        <p:cTn id="9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7"/>
                                        </p:tgtEl>
                                        <p:attrNameLst>
                                          <p:attrName>style.visibility</p:attrName>
                                        </p:attrNameLst>
                                      </p:cBhvr>
                                      <p:to>
                                        <p:strVal val="visible"/>
                                      </p:to>
                                    </p:set>
                                    <p:anim calcmode="lin" valueType="num">
                                      <p:cBhvr additive="base">
                                        <p:cTn id="97" dur="500" fill="hold"/>
                                        <p:tgtEl>
                                          <p:spTgt spid="7"/>
                                        </p:tgtEl>
                                        <p:attrNameLst>
                                          <p:attrName>ppt_x</p:attrName>
                                        </p:attrNameLst>
                                      </p:cBhvr>
                                      <p:tavLst>
                                        <p:tav tm="0">
                                          <p:val>
                                            <p:strVal val="#ppt_x"/>
                                          </p:val>
                                        </p:tav>
                                        <p:tav tm="100000">
                                          <p:val>
                                            <p:strVal val="#ppt_x"/>
                                          </p:val>
                                        </p:tav>
                                      </p:tavLst>
                                    </p:anim>
                                    <p:anim calcmode="lin" valueType="num">
                                      <p:cBhvr additive="base">
                                        <p:cTn id="9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4" fill="hold" grpId="0" nodeType="click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fill="hold"/>
                                        <p:tgtEl>
                                          <p:spTgt spid="22"/>
                                        </p:tgtEl>
                                        <p:attrNameLst>
                                          <p:attrName>ppt_x</p:attrName>
                                        </p:attrNameLst>
                                      </p:cBhvr>
                                      <p:tavLst>
                                        <p:tav tm="0">
                                          <p:val>
                                            <p:strVal val="#ppt_x"/>
                                          </p:val>
                                        </p:tav>
                                        <p:tav tm="100000">
                                          <p:val>
                                            <p:strVal val="#ppt_x"/>
                                          </p:val>
                                        </p:tav>
                                      </p:tavLst>
                                    </p:anim>
                                    <p:anim calcmode="lin" valueType="num">
                                      <p:cBhvr additive="base">
                                        <p:cTn id="10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4" fill="hold" grpId="0" nodeType="clickEffect">
                                  <p:stCondLst>
                                    <p:cond delay="0"/>
                                  </p:stCondLst>
                                  <p:childTnLst>
                                    <p:set>
                                      <p:cBhvr>
                                        <p:cTn id="108" dur="1" fill="hold">
                                          <p:stCondLst>
                                            <p:cond delay="0"/>
                                          </p:stCondLst>
                                        </p:cTn>
                                        <p:tgtEl>
                                          <p:spTgt spid="24"/>
                                        </p:tgtEl>
                                        <p:attrNameLst>
                                          <p:attrName>style.visibility</p:attrName>
                                        </p:attrNameLst>
                                      </p:cBhvr>
                                      <p:to>
                                        <p:strVal val="visible"/>
                                      </p:to>
                                    </p:set>
                                    <p:anim calcmode="lin" valueType="num">
                                      <p:cBhvr additive="base">
                                        <p:cTn id="109" dur="500" fill="hold"/>
                                        <p:tgtEl>
                                          <p:spTgt spid="24"/>
                                        </p:tgtEl>
                                        <p:attrNameLst>
                                          <p:attrName>ppt_x</p:attrName>
                                        </p:attrNameLst>
                                      </p:cBhvr>
                                      <p:tavLst>
                                        <p:tav tm="0">
                                          <p:val>
                                            <p:strVal val="#ppt_x"/>
                                          </p:val>
                                        </p:tav>
                                        <p:tav tm="100000">
                                          <p:val>
                                            <p:strVal val="#ppt_x"/>
                                          </p:val>
                                        </p:tav>
                                      </p:tavLst>
                                    </p:anim>
                                    <p:anim calcmode="lin" valueType="num">
                                      <p:cBhvr additive="base">
                                        <p:cTn id="11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4"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anim calcmode="lin" valueType="num">
                                      <p:cBhvr additive="base">
                                        <p:cTn id="115" dur="500" fill="hold"/>
                                        <p:tgtEl>
                                          <p:spTgt spid="30"/>
                                        </p:tgtEl>
                                        <p:attrNameLst>
                                          <p:attrName>ppt_x</p:attrName>
                                        </p:attrNameLst>
                                      </p:cBhvr>
                                      <p:tavLst>
                                        <p:tav tm="0">
                                          <p:val>
                                            <p:strVal val="#ppt_x"/>
                                          </p:val>
                                        </p:tav>
                                        <p:tav tm="100000">
                                          <p:val>
                                            <p:strVal val="#ppt_x"/>
                                          </p:val>
                                        </p:tav>
                                      </p:tavLst>
                                    </p:anim>
                                    <p:anim calcmode="lin" valueType="num">
                                      <p:cBhvr additive="base">
                                        <p:cTn id="11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4" fill="hold" grpId="0" nodeType="clickEffect">
                                  <p:stCondLst>
                                    <p:cond delay="0"/>
                                  </p:stCondLst>
                                  <p:childTnLst>
                                    <p:set>
                                      <p:cBhvr>
                                        <p:cTn id="120" dur="1" fill="hold">
                                          <p:stCondLst>
                                            <p:cond delay="0"/>
                                          </p:stCondLst>
                                        </p:cTn>
                                        <p:tgtEl>
                                          <p:spTgt spid="16"/>
                                        </p:tgtEl>
                                        <p:attrNameLst>
                                          <p:attrName>style.visibility</p:attrName>
                                        </p:attrNameLst>
                                      </p:cBhvr>
                                      <p:to>
                                        <p:strVal val="visible"/>
                                      </p:to>
                                    </p:set>
                                    <p:anim calcmode="lin" valueType="num">
                                      <p:cBhvr additive="base">
                                        <p:cTn id="121" dur="500" fill="hold"/>
                                        <p:tgtEl>
                                          <p:spTgt spid="16"/>
                                        </p:tgtEl>
                                        <p:attrNameLst>
                                          <p:attrName>ppt_x</p:attrName>
                                        </p:attrNameLst>
                                      </p:cBhvr>
                                      <p:tavLst>
                                        <p:tav tm="0">
                                          <p:val>
                                            <p:strVal val="#ppt_x"/>
                                          </p:val>
                                        </p:tav>
                                        <p:tav tm="100000">
                                          <p:val>
                                            <p:strVal val="#ppt_x"/>
                                          </p:val>
                                        </p:tav>
                                      </p:tavLst>
                                    </p:anim>
                                    <p:anim calcmode="lin" valueType="num">
                                      <p:cBhvr additive="base">
                                        <p:cTn id="122"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23"/>
                                        </p:tgtEl>
                                        <p:attrNameLst>
                                          <p:attrName>style.visibility</p:attrName>
                                        </p:attrNameLst>
                                      </p:cBhvr>
                                      <p:to>
                                        <p:strVal val="visible"/>
                                      </p:to>
                                    </p:set>
                                    <p:anim calcmode="lin" valueType="num">
                                      <p:cBhvr additive="base">
                                        <p:cTn id="127" dur="500" fill="hold"/>
                                        <p:tgtEl>
                                          <p:spTgt spid="23"/>
                                        </p:tgtEl>
                                        <p:attrNameLst>
                                          <p:attrName>ppt_x</p:attrName>
                                        </p:attrNameLst>
                                      </p:cBhvr>
                                      <p:tavLst>
                                        <p:tav tm="0">
                                          <p:val>
                                            <p:strVal val="#ppt_x"/>
                                          </p:val>
                                        </p:tav>
                                        <p:tav tm="100000">
                                          <p:val>
                                            <p:strVal val="#ppt_x"/>
                                          </p:val>
                                        </p:tav>
                                      </p:tavLst>
                                    </p:anim>
                                    <p:anim calcmode="lin" valueType="num">
                                      <p:cBhvr additive="base">
                                        <p:cTn id="12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nodeType="clickEffect">
                                  <p:stCondLst>
                                    <p:cond delay="0"/>
                                  </p:stCondLst>
                                  <p:childTnLst>
                                    <p:set>
                                      <p:cBhvr>
                                        <p:cTn id="132" dur="1" fill="hold">
                                          <p:stCondLst>
                                            <p:cond delay="0"/>
                                          </p:stCondLst>
                                        </p:cTn>
                                        <p:tgtEl>
                                          <p:spTgt spid="20"/>
                                        </p:tgtEl>
                                        <p:attrNameLst>
                                          <p:attrName>style.visibility</p:attrName>
                                        </p:attrNameLst>
                                      </p:cBhvr>
                                      <p:to>
                                        <p:strVal val="visible"/>
                                      </p:to>
                                    </p:set>
                                    <p:anim calcmode="lin" valueType="num">
                                      <p:cBhvr additive="base">
                                        <p:cTn id="133" dur="500" fill="hold"/>
                                        <p:tgtEl>
                                          <p:spTgt spid="20"/>
                                        </p:tgtEl>
                                        <p:attrNameLst>
                                          <p:attrName>ppt_x</p:attrName>
                                        </p:attrNameLst>
                                      </p:cBhvr>
                                      <p:tavLst>
                                        <p:tav tm="0">
                                          <p:val>
                                            <p:strVal val="#ppt_x"/>
                                          </p:val>
                                        </p:tav>
                                        <p:tav tm="100000">
                                          <p:val>
                                            <p:strVal val="#ppt_x"/>
                                          </p:val>
                                        </p:tav>
                                      </p:tavLst>
                                    </p:anim>
                                    <p:anim calcmode="lin" valueType="num">
                                      <p:cBhvr additive="base">
                                        <p:cTn id="13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nodeType="clickEffect">
                                  <p:stCondLst>
                                    <p:cond delay="0"/>
                                  </p:stCondLst>
                                  <p:childTnLst>
                                    <p:set>
                                      <p:cBhvr>
                                        <p:cTn id="138" dur="1" fill="hold">
                                          <p:stCondLst>
                                            <p:cond delay="0"/>
                                          </p:stCondLst>
                                        </p:cTn>
                                        <p:tgtEl>
                                          <p:spTgt spid="31"/>
                                        </p:tgtEl>
                                        <p:attrNameLst>
                                          <p:attrName>style.visibility</p:attrName>
                                        </p:attrNameLst>
                                      </p:cBhvr>
                                      <p:to>
                                        <p:strVal val="visible"/>
                                      </p:to>
                                    </p:set>
                                    <p:anim calcmode="lin" valueType="num">
                                      <p:cBhvr additive="base">
                                        <p:cTn id="139" dur="500" fill="hold"/>
                                        <p:tgtEl>
                                          <p:spTgt spid="31"/>
                                        </p:tgtEl>
                                        <p:attrNameLst>
                                          <p:attrName>ppt_x</p:attrName>
                                        </p:attrNameLst>
                                      </p:cBhvr>
                                      <p:tavLst>
                                        <p:tav tm="0">
                                          <p:val>
                                            <p:strVal val="#ppt_x"/>
                                          </p:val>
                                        </p:tav>
                                        <p:tav tm="100000">
                                          <p:val>
                                            <p:strVal val="#ppt_x"/>
                                          </p:val>
                                        </p:tav>
                                      </p:tavLst>
                                    </p:anim>
                                    <p:anim calcmode="lin" valueType="num">
                                      <p:cBhvr additive="base">
                                        <p:cTn id="14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28"/>
                                        </p:tgtEl>
                                        <p:attrNameLst>
                                          <p:attrName>style.visibility</p:attrName>
                                        </p:attrNameLst>
                                      </p:cBhvr>
                                      <p:to>
                                        <p:strVal val="visible"/>
                                      </p:to>
                                    </p:set>
                                    <p:anim calcmode="lin" valueType="num">
                                      <p:cBhvr additive="base">
                                        <p:cTn id="145" dur="500" fill="hold"/>
                                        <p:tgtEl>
                                          <p:spTgt spid="28"/>
                                        </p:tgtEl>
                                        <p:attrNameLst>
                                          <p:attrName>ppt_x</p:attrName>
                                        </p:attrNameLst>
                                      </p:cBhvr>
                                      <p:tavLst>
                                        <p:tav tm="0">
                                          <p:val>
                                            <p:strVal val="#ppt_x"/>
                                          </p:val>
                                        </p:tav>
                                        <p:tav tm="100000">
                                          <p:val>
                                            <p:strVal val="#ppt_x"/>
                                          </p:val>
                                        </p:tav>
                                      </p:tavLst>
                                    </p:anim>
                                    <p:anim calcmode="lin" valueType="num">
                                      <p:cBhvr additive="base">
                                        <p:cTn id="146"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nodeType="clickEffect">
                                  <p:stCondLst>
                                    <p:cond delay="0"/>
                                  </p:stCondLst>
                                  <p:childTnLst>
                                    <p:set>
                                      <p:cBhvr>
                                        <p:cTn id="150" dur="1" fill="hold">
                                          <p:stCondLst>
                                            <p:cond delay="0"/>
                                          </p:stCondLst>
                                        </p:cTn>
                                        <p:tgtEl>
                                          <p:spTgt spid="34"/>
                                        </p:tgtEl>
                                        <p:attrNameLst>
                                          <p:attrName>style.visibility</p:attrName>
                                        </p:attrNameLst>
                                      </p:cBhvr>
                                      <p:to>
                                        <p:strVal val="visible"/>
                                      </p:to>
                                    </p:set>
                                    <p:anim calcmode="lin" valueType="num">
                                      <p:cBhvr additive="base">
                                        <p:cTn id="151" dur="500" fill="hold"/>
                                        <p:tgtEl>
                                          <p:spTgt spid="34"/>
                                        </p:tgtEl>
                                        <p:attrNameLst>
                                          <p:attrName>ppt_x</p:attrName>
                                        </p:attrNameLst>
                                      </p:cBhvr>
                                      <p:tavLst>
                                        <p:tav tm="0">
                                          <p:val>
                                            <p:strVal val="#ppt_x"/>
                                          </p:val>
                                        </p:tav>
                                        <p:tav tm="100000">
                                          <p:val>
                                            <p:strVal val="#ppt_x"/>
                                          </p:val>
                                        </p:tav>
                                      </p:tavLst>
                                    </p:anim>
                                    <p:anim calcmode="lin" valueType="num">
                                      <p:cBhvr additive="base">
                                        <p:cTn id="152"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4" fill="hold" grpId="0" nodeType="clickEffect">
                                  <p:stCondLst>
                                    <p:cond delay="0"/>
                                  </p:stCondLst>
                                  <p:childTnLst>
                                    <p:set>
                                      <p:cBhvr>
                                        <p:cTn id="156" dur="1" fill="hold">
                                          <p:stCondLst>
                                            <p:cond delay="0"/>
                                          </p:stCondLst>
                                        </p:cTn>
                                        <p:tgtEl>
                                          <p:spTgt spid="15"/>
                                        </p:tgtEl>
                                        <p:attrNameLst>
                                          <p:attrName>style.visibility</p:attrName>
                                        </p:attrNameLst>
                                      </p:cBhvr>
                                      <p:to>
                                        <p:strVal val="visible"/>
                                      </p:to>
                                    </p:set>
                                    <p:anim calcmode="lin" valueType="num">
                                      <p:cBhvr additive="base">
                                        <p:cTn id="157" dur="500" fill="hold"/>
                                        <p:tgtEl>
                                          <p:spTgt spid="15"/>
                                        </p:tgtEl>
                                        <p:attrNameLst>
                                          <p:attrName>ppt_x</p:attrName>
                                        </p:attrNameLst>
                                      </p:cBhvr>
                                      <p:tavLst>
                                        <p:tav tm="0">
                                          <p:val>
                                            <p:strVal val="#ppt_x"/>
                                          </p:val>
                                        </p:tav>
                                        <p:tav tm="100000">
                                          <p:val>
                                            <p:strVal val="#ppt_x"/>
                                          </p:val>
                                        </p:tav>
                                      </p:tavLst>
                                    </p:anim>
                                    <p:anim calcmode="lin" valueType="num">
                                      <p:cBhvr additive="base">
                                        <p:cTn id="15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43"/>
                                        </p:tgtEl>
                                        <p:attrNameLst>
                                          <p:attrName>style.visibility</p:attrName>
                                        </p:attrNameLst>
                                      </p:cBhvr>
                                      <p:to>
                                        <p:strVal val="visible"/>
                                      </p:to>
                                    </p:set>
                                    <p:anim calcmode="lin" valueType="num">
                                      <p:cBhvr additive="base">
                                        <p:cTn id="163" dur="500" fill="hold"/>
                                        <p:tgtEl>
                                          <p:spTgt spid="43"/>
                                        </p:tgtEl>
                                        <p:attrNameLst>
                                          <p:attrName>ppt_x</p:attrName>
                                        </p:attrNameLst>
                                      </p:cBhvr>
                                      <p:tavLst>
                                        <p:tav tm="0">
                                          <p:val>
                                            <p:strVal val="#ppt_x"/>
                                          </p:val>
                                        </p:tav>
                                        <p:tav tm="100000">
                                          <p:val>
                                            <p:strVal val="#ppt_x"/>
                                          </p:val>
                                        </p:tav>
                                      </p:tavLst>
                                    </p:anim>
                                    <p:anim calcmode="lin" valueType="num">
                                      <p:cBhvr additive="base">
                                        <p:cTn id="164"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grpId="0" nodeType="clickEffect">
                                  <p:stCondLst>
                                    <p:cond delay="0"/>
                                  </p:stCondLst>
                                  <p:childTnLst>
                                    <p:set>
                                      <p:cBhvr>
                                        <p:cTn id="168" dur="1" fill="hold">
                                          <p:stCondLst>
                                            <p:cond delay="0"/>
                                          </p:stCondLst>
                                        </p:cTn>
                                        <p:tgtEl>
                                          <p:spTgt spid="44"/>
                                        </p:tgtEl>
                                        <p:attrNameLst>
                                          <p:attrName>style.visibility</p:attrName>
                                        </p:attrNameLst>
                                      </p:cBhvr>
                                      <p:to>
                                        <p:strVal val="visible"/>
                                      </p:to>
                                    </p:set>
                                    <p:anim calcmode="lin" valueType="num">
                                      <p:cBhvr additive="base">
                                        <p:cTn id="169" dur="500" fill="hold"/>
                                        <p:tgtEl>
                                          <p:spTgt spid="44"/>
                                        </p:tgtEl>
                                        <p:attrNameLst>
                                          <p:attrName>ppt_x</p:attrName>
                                        </p:attrNameLst>
                                      </p:cBhvr>
                                      <p:tavLst>
                                        <p:tav tm="0">
                                          <p:val>
                                            <p:strVal val="#ppt_x"/>
                                          </p:val>
                                        </p:tav>
                                        <p:tav tm="100000">
                                          <p:val>
                                            <p:strVal val="#ppt_x"/>
                                          </p:val>
                                        </p:tav>
                                      </p:tavLst>
                                    </p:anim>
                                    <p:anim calcmode="lin" valueType="num">
                                      <p:cBhvr additive="base">
                                        <p:cTn id="17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grpId="0" nodeType="clickEffect">
                                  <p:stCondLst>
                                    <p:cond delay="0"/>
                                  </p:stCondLst>
                                  <p:childTnLst>
                                    <p:set>
                                      <p:cBhvr>
                                        <p:cTn id="174" dur="1" fill="hold">
                                          <p:stCondLst>
                                            <p:cond delay="0"/>
                                          </p:stCondLst>
                                        </p:cTn>
                                        <p:tgtEl>
                                          <p:spTgt spid="42"/>
                                        </p:tgtEl>
                                        <p:attrNameLst>
                                          <p:attrName>style.visibility</p:attrName>
                                        </p:attrNameLst>
                                      </p:cBhvr>
                                      <p:to>
                                        <p:strVal val="visible"/>
                                      </p:to>
                                    </p:set>
                                    <p:anim calcmode="lin" valueType="num">
                                      <p:cBhvr additive="base">
                                        <p:cTn id="175" dur="500" fill="hold"/>
                                        <p:tgtEl>
                                          <p:spTgt spid="42"/>
                                        </p:tgtEl>
                                        <p:attrNameLst>
                                          <p:attrName>ppt_x</p:attrName>
                                        </p:attrNameLst>
                                      </p:cBhvr>
                                      <p:tavLst>
                                        <p:tav tm="0">
                                          <p:val>
                                            <p:strVal val="#ppt_x"/>
                                          </p:val>
                                        </p:tav>
                                        <p:tav tm="100000">
                                          <p:val>
                                            <p:strVal val="#ppt_x"/>
                                          </p:val>
                                        </p:tav>
                                      </p:tavLst>
                                    </p:anim>
                                    <p:anim calcmode="lin" valueType="num">
                                      <p:cBhvr additive="base">
                                        <p:cTn id="176"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45"/>
                                        </p:tgtEl>
                                        <p:attrNameLst>
                                          <p:attrName>style.visibility</p:attrName>
                                        </p:attrNameLst>
                                      </p:cBhvr>
                                      <p:to>
                                        <p:strVal val="visible"/>
                                      </p:to>
                                    </p:set>
                                    <p:anim calcmode="lin" valueType="num">
                                      <p:cBhvr additive="base">
                                        <p:cTn id="181" dur="500" fill="hold"/>
                                        <p:tgtEl>
                                          <p:spTgt spid="45"/>
                                        </p:tgtEl>
                                        <p:attrNameLst>
                                          <p:attrName>ppt_x</p:attrName>
                                        </p:attrNameLst>
                                      </p:cBhvr>
                                      <p:tavLst>
                                        <p:tav tm="0">
                                          <p:val>
                                            <p:strVal val="#ppt_x"/>
                                          </p:val>
                                        </p:tav>
                                        <p:tav tm="100000">
                                          <p:val>
                                            <p:strVal val="#ppt_x"/>
                                          </p:val>
                                        </p:tav>
                                      </p:tavLst>
                                    </p:anim>
                                    <p:anim calcmode="lin" valueType="num">
                                      <p:cBhvr additive="base">
                                        <p:cTn id="182"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grpId="0" nodeType="clickEffect">
                                  <p:stCondLst>
                                    <p:cond delay="0"/>
                                  </p:stCondLst>
                                  <p:childTnLst>
                                    <p:set>
                                      <p:cBhvr>
                                        <p:cTn id="186" dur="1" fill="hold">
                                          <p:stCondLst>
                                            <p:cond delay="0"/>
                                          </p:stCondLst>
                                        </p:cTn>
                                        <p:tgtEl>
                                          <p:spTgt spid="21"/>
                                        </p:tgtEl>
                                        <p:attrNameLst>
                                          <p:attrName>style.visibility</p:attrName>
                                        </p:attrNameLst>
                                      </p:cBhvr>
                                      <p:to>
                                        <p:strVal val="visible"/>
                                      </p:to>
                                    </p:set>
                                    <p:anim calcmode="lin" valueType="num">
                                      <p:cBhvr additive="base">
                                        <p:cTn id="187" dur="500" fill="hold"/>
                                        <p:tgtEl>
                                          <p:spTgt spid="21"/>
                                        </p:tgtEl>
                                        <p:attrNameLst>
                                          <p:attrName>ppt_x</p:attrName>
                                        </p:attrNameLst>
                                      </p:cBhvr>
                                      <p:tavLst>
                                        <p:tav tm="0">
                                          <p:val>
                                            <p:strVal val="#ppt_x"/>
                                          </p:val>
                                        </p:tav>
                                        <p:tav tm="100000">
                                          <p:val>
                                            <p:strVal val="#ppt_x"/>
                                          </p:val>
                                        </p:tav>
                                      </p:tavLst>
                                    </p:anim>
                                    <p:anim calcmode="lin" valueType="num">
                                      <p:cBhvr additive="base">
                                        <p:cTn id="18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0" grpId="0" animBg="1"/>
      <p:bldP spid="11" grpId="0" animBg="1"/>
      <p:bldP spid="12" grpId="0" animBg="1"/>
      <p:bldP spid="8" grpId="0"/>
      <p:bldP spid="13" grpId="0"/>
      <p:bldP spid="9" grpId="0"/>
      <p:bldP spid="14" grpId="0"/>
      <p:bldP spid="6" grpId="0"/>
      <p:bldP spid="18" grpId="0"/>
      <p:bldP spid="19" grpId="0"/>
      <p:bldP spid="7" grpId="0" animBg="1"/>
      <p:bldP spid="16" grpId="0" animBg="1"/>
      <p:bldP spid="22" grpId="0" animBg="1"/>
      <p:bldP spid="23" grpId="0"/>
      <p:bldP spid="24" grpId="0"/>
      <p:bldP spid="25" grpId="0"/>
      <p:bldP spid="27" grpId="0"/>
      <p:bldP spid="28" grpId="0"/>
      <p:bldP spid="29" grpId="0"/>
      <p:bldP spid="21" grpId="0"/>
      <p:bldP spid="30" grpId="0" animBg="1"/>
      <p:bldP spid="42" grpId="0"/>
      <p:bldP spid="43" grpId="0"/>
      <p:bldP spid="44" grpId="0"/>
      <p:bldP spid="45" grpId="0"/>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130</Words>
  <Application>Microsoft Macintosh PowerPoint</Application>
  <PresentationFormat>Benutzerdefiniert</PresentationFormat>
  <Paragraphs>28</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 Im Teehaus „Zum Confutius“ wird erstklassiger Tee ausgeschenkt. Ein kg reicht für 70 Tassen. Herr Tse möchte für eine Woche Vorrat einkaufen. Er rechnet mit einem Verkauf von 350 Tassen. Wie viel Tee muss er besorgen?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36</cp:revision>
  <cp:lastPrinted>2015-07-31T12:27:02Z</cp:lastPrinted>
  <dcterms:created xsi:type="dcterms:W3CDTF">2015-07-29T13:12:24Z</dcterms:created>
  <dcterms:modified xsi:type="dcterms:W3CDTF">2016-02-23T13:22:48Z</dcterms:modified>
</cp:coreProperties>
</file>