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505698"/>
            <a:ext cx="9144000" cy="95408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Im Stand daneben gibt es Magenbrot. Eine Tüte mit 70 </a:t>
            </a:r>
            <a:r>
              <a:rPr lang="de-DE" sz="1800" b="1" dirty="0" err="1" smtClean="0">
                <a:latin typeface="Batang" panose="02030600000101010101" pitchFamily="18" charset="-127"/>
                <a:ea typeface="Batang" panose="02030600000101010101" pitchFamily="18" charset="-127"/>
              </a:rPr>
              <a:t>g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kostet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einen Euro.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Onkel Gerhard möchte eine große Tüte mit 350 g.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viel muss er bezahlen?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36597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033925" y="3436597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01507" y="4358759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€ 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134041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350 g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45214" y="38848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70 g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</a:t>
            </a:r>
            <a:r>
              <a:rPr lang="de-DE" sz="1600" smtClean="0"/>
              <a:t>: </a:t>
            </a:r>
            <a:r>
              <a:rPr lang="de-DE" sz="1600" smtClean="0"/>
              <a:t>Jeweils </a:t>
            </a:r>
            <a:r>
              <a:rPr lang="de-DE" sz="1600" dirty="0" smtClean="0"/>
              <a:t>70 g haben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6823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9432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523999" y="5580458"/>
            <a:ext cx="4483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Onkel Gerhard muss 5 Euro bezahlen.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70 g * x = </a:t>
            </a:r>
            <a:r>
              <a:rPr lang="de-DE" dirty="0"/>
              <a:t> </a:t>
            </a:r>
            <a:r>
              <a:rPr lang="de-DE" dirty="0" smtClean="0"/>
              <a:t>350 g;</a:t>
            </a:r>
          </a:p>
          <a:p>
            <a:r>
              <a:rPr lang="de-DE" dirty="0" smtClean="0"/>
              <a:t> x = 350 g : 70 g; x = 5;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350 g : x = 70 g;</a:t>
            </a:r>
          </a:p>
          <a:p>
            <a:r>
              <a:rPr lang="de-DE" dirty="0"/>
              <a:t> </a:t>
            </a:r>
            <a:r>
              <a:rPr lang="de-DE" dirty="0" smtClean="0"/>
              <a:t>x = 350 g  : 70 g; x = 5;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657539" y="5182635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</a:t>
            </a:r>
            <a:r>
              <a:rPr lang="de-DE" dirty="0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</Words>
  <Application>Microsoft Macintosh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Im Stand daneben gibt es Magenbrot. Eine Tüte mit 70 g kostet einen Euro. Onkel Gerhard möchte eine große Tüte mit 350 g. Wie viel muss er bezahlen?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34</cp:revision>
  <cp:lastPrinted>2015-07-31T12:27:02Z</cp:lastPrinted>
  <dcterms:created xsi:type="dcterms:W3CDTF">2015-07-29T13:12:24Z</dcterms:created>
  <dcterms:modified xsi:type="dcterms:W3CDTF">2016-02-24T11:51:33Z</dcterms:modified>
</cp:coreProperties>
</file>