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84663" y="311293"/>
            <a:ext cx="8298873" cy="1101292"/>
          </a:xfrm>
        </p:spPr>
        <p:txBody>
          <a:bodyPr>
            <a:normAutofit/>
          </a:bodyPr>
          <a:lstStyle/>
          <a:p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Ein Arbeiter am Bau arbeitet im Schnitt 8 Stunden. Dazu kommen für Fahrt und  Mittagspause noch 3 Stunden. Wie viele Stunden ist er am Tag normalerweise von</a:t>
            </a:r>
            <a:b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zu Hause weg?</a:t>
            </a:r>
            <a:endParaRPr lang="de-DE" sz="1600" dirty="0">
              <a:latin typeface="Iskoola Pot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73881" y="3320013"/>
            <a:ext cx="146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Arbeitszeit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320013"/>
            <a:ext cx="27157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Fahrt und Mittagspause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6" y="5438775"/>
            <a:ext cx="3411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Insgesamt von zu Hause weg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808138" y="1483720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Arbeitszeit + Zeit für…..: Rechenbaum 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808138" y="1781457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808138" y="2079194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714489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 h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564827" y="3706422"/>
            <a:ext cx="705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 h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32177" y="505012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808138" y="2376931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765900" y="2371200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=  8 h + 3 h =          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  8 h + 3 h =   11 h;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765900" y="3267246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8 h + 3 h = x;  = 11 h;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9480257" y="248187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808138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808138" y="6289521"/>
            <a:ext cx="7489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Der Arbeiter ist insgesamt 11 Stunden von zu Hause weg.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808138" y="5943600"/>
            <a:ext cx="3498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155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Ein Arbeiter am Bau arbeitet im Schnitt 8 Stunden. Dazu kommen für Fahrt und  Mittagspause noch 3 Stunden. Wie viele Stunden ist er am Tag normalerweise von zu Hause weg?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30</cp:revision>
  <cp:lastPrinted>2015-07-31T12:20:38Z</cp:lastPrinted>
  <dcterms:created xsi:type="dcterms:W3CDTF">2015-07-06T16:22:22Z</dcterms:created>
  <dcterms:modified xsi:type="dcterms:W3CDTF">2016-02-23T12:02:40Z</dcterms:modified>
</cp:coreProperties>
</file>