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519503"/>
            <a:ext cx="9144000" cy="954087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Text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336302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5894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5894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err="1" smtClean="0"/>
              <a:t>Preis</a:t>
            </a:r>
            <a:r>
              <a:rPr lang="de-DE" sz="1400" smtClean="0"/>
              <a:t>, Länge </a:t>
            </a:r>
            <a:r>
              <a:rPr lang="de-DE" sz="1400" dirty="0" smtClean="0"/>
              <a:t>usw.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39502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055221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 Zweite Zahl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Zahl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Zahl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336302" y="145595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336302" y="1795834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336302" y="213571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/>
              <a:t>(</a:t>
            </a:r>
            <a:r>
              <a:rPr lang="de-DE" sz="1600" dirty="0" smtClean="0"/>
              <a:t>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336302" y="247559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</a:t>
            </a:r>
            <a:r>
              <a:rPr lang="de-DE" sz="1600" smtClean="0"/>
              <a:t>Operatoren </a:t>
            </a:r>
            <a:r>
              <a:rPr lang="de-DE" sz="1600" smtClean="0"/>
              <a:t>(in </a:t>
            </a:r>
            <a:r>
              <a:rPr lang="de-DE" sz="1600" dirty="0" smtClean="0"/>
              <a:t>Richtung </a:t>
            </a:r>
            <a:r>
              <a:rPr lang="de-DE" sz="1600" smtClean="0"/>
              <a:t>zum </a:t>
            </a:r>
            <a:r>
              <a:rPr lang="de-DE" sz="160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336302" y="5845458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 </a:t>
            </a:r>
            <a:r>
              <a:rPr lang="de-DE" b="1" dirty="0" smtClean="0"/>
              <a:t>NN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68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27</cp:revision>
  <cp:lastPrinted>2015-07-30T08:00:25Z</cp:lastPrinted>
  <dcterms:created xsi:type="dcterms:W3CDTF">2015-07-29T13:12:24Z</dcterms:created>
  <dcterms:modified xsi:type="dcterms:W3CDTF">2016-02-24T13:15:38Z</dcterms:modified>
</cp:coreProperties>
</file>