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450474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dirty="0"/>
              <a:t>Herrn Müllers Lieblingsmarke Rotwein kostet 7 € die Flasche. </a:t>
            </a:r>
            <a:r>
              <a:rPr lang="de-DE" sz="1800" dirty="0" smtClean="0"/>
              <a:t/>
            </a:r>
            <a:br>
              <a:rPr lang="de-DE" sz="1800" dirty="0" smtClean="0"/>
            </a:br>
            <a:r>
              <a:rPr lang="de-DE" sz="1800" dirty="0" smtClean="0"/>
              <a:t>Herr </a:t>
            </a:r>
            <a:r>
              <a:rPr lang="de-DE" sz="1800" dirty="0"/>
              <a:t>Müller hat </a:t>
            </a:r>
            <a:r>
              <a:rPr lang="de-DE" sz="1800" dirty="0" smtClean="0"/>
              <a:t>noch </a:t>
            </a:r>
            <a:r>
              <a:rPr lang="de-DE" sz="1800" dirty="0"/>
              <a:t>35 € in der Geldbörse.</a:t>
            </a:r>
            <a:br>
              <a:rPr lang="de-DE" sz="1800" dirty="0"/>
            </a:br>
            <a:r>
              <a:rPr lang="de-DE" sz="1800" dirty="0"/>
              <a:t>Für wie viele Flaschen reicht </a:t>
            </a:r>
            <a:r>
              <a:rPr lang="de-DE" sz="1800"/>
              <a:t>der </a:t>
            </a:r>
            <a:r>
              <a:rPr lang="de-DE" sz="1800" smtClean="0"/>
              <a:t>Betrag?</a:t>
            </a:r>
            <a:r>
              <a:rPr lang="de-DE" sz="1800" dirty="0"/>
              <a:t/>
            </a:r>
            <a:br>
              <a:rPr lang="de-DE" sz="1800" dirty="0"/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 und geben die Antwort.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2828925" y="3419475"/>
            <a:ext cx="22878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Flaschen Rotwein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826625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826625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31301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35 €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31301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7 €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flipH="1">
            <a:off x="7618346" y="3843860"/>
            <a:ext cx="683863" cy="911733"/>
          </a:xfrm>
          <a:prstGeom prst="curvedRightArrow">
            <a:avLst>
              <a:gd name="adj1" fmla="val 25000"/>
              <a:gd name="adj2" fmla="val 50000"/>
              <a:gd name="adj3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025820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398754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077899"/>
            <a:ext cx="7596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35 € : 7 € = x; x = 35 € : 7 €; x = 5 </a:t>
            </a:r>
          </a:p>
          <a:p>
            <a:r>
              <a:rPr lang="de-DE" dirty="0" smtClean="0"/>
              <a:t>Oder: 7 € * x = 35 € / : 7 €; x = 35 € : 7 €; x = 5 ;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218591" y="5836596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Antwort: </a:t>
            </a:r>
            <a:r>
              <a:rPr lang="de-DE" b="1" dirty="0" smtClean="0"/>
              <a:t>Der Betrag reicht für 5 Flaschen.</a:t>
            </a:r>
            <a:endParaRPr lang="de-DE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0073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jede Flasche Rotwein den gleichen Preis hat,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5441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</a:t>
            </a:r>
            <a:r>
              <a:rPr lang="de-DE" sz="1600" dirty="0" smtClean="0"/>
              <a:t>ein.</a:t>
            </a:r>
            <a:endParaRPr lang="de-DE" sz="1600" dirty="0" smtClean="0"/>
          </a:p>
        </p:txBody>
      </p:sp>
      <p:sp>
        <p:nvSpPr>
          <p:cNvPr id="28" name="Textfeld 27"/>
          <p:cNvSpPr txBox="1"/>
          <p:nvPr/>
        </p:nvSpPr>
        <p:spPr>
          <a:xfrm>
            <a:off x="1218591" y="210810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6178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Seite).</a:t>
            </a:r>
            <a:endParaRPr lang="de-DE" sz="1600" dirty="0" smtClean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141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Herrn Müllers Lieblingsmarke Rotwein kostet 7 € die Flasche.  Herr Müller hat noch 35 € in der Geldbörse. Für wie viele Flaschen reicht der Betrag?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27</cp:revision>
  <cp:lastPrinted>2015-07-30T08:00:25Z</cp:lastPrinted>
  <dcterms:created xsi:type="dcterms:W3CDTF">2015-07-29T13:12:24Z</dcterms:created>
  <dcterms:modified xsi:type="dcterms:W3CDTF">2016-02-23T12:54:03Z</dcterms:modified>
</cp:coreProperties>
</file>