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Ein Wanderer schleppt 15 kg Gepäck mit sich.</a:t>
            </a:r>
            <a:b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</a:br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Auf einer Hütte nimmt er noch zusätzlich 7 kg Proviant mit.</a:t>
            </a:r>
            <a:b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</a:br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Welches Gewicht muss er jetzt tragen?</a:t>
            </a:r>
            <a:endParaRPr lang="de-DE" sz="1600" dirty="0">
              <a:latin typeface="Iskoola Pot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073881" y="3299304"/>
            <a:ext cx="1465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Gepäck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9304"/>
            <a:ext cx="25222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Zusätzlicher Proviant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1991595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Gesamtes Gewicht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86965" y="4418603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14554" y="1400885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Nimmt zusätzlich: Rechenbaum 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14554" y="1719331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14554" y="2037777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36644" y="3712759"/>
            <a:ext cx="792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15 kg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524565" y="3712759"/>
            <a:ext cx="705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7 kg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04569" y="50915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14554" y="235622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692144" y="2371200"/>
            <a:ext cx="309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= 15 kg + 7 kg =          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 15 kg + 7 kg =   22 kg;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692144" y="3364702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Gl</a:t>
            </a:r>
            <a:r>
              <a:rPr lang="de-DE" dirty="0" smtClean="0"/>
              <a:t>:</a:t>
            </a:r>
            <a:r>
              <a:rPr lang="de-DE" dirty="0"/>
              <a:t> </a:t>
            </a:r>
            <a:r>
              <a:rPr lang="de-DE" dirty="0" smtClean="0"/>
              <a:t>15 kg + 7 kg = x; x = 22 kg;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9662461" y="249203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914554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0" y="6312932"/>
            <a:ext cx="406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                 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1073881" y="5943600"/>
            <a:ext cx="44740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</a:t>
            </a:r>
          </a:p>
          <a:p>
            <a:r>
              <a:rPr lang="de-DE" b="1" dirty="0" smtClean="0"/>
              <a:t>Der Wanderer muss jetzt 22 kg tragen.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Macintosh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Ein Wanderer schleppt 15 kg Gepäck mit sich. Auf einer Hütte nimmt er noch zusätzlich 7 kg Proviant mit. Welches Gewicht muss er jetzt tragen?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29</cp:revision>
  <cp:lastPrinted>2015-12-06T09:51:06Z</cp:lastPrinted>
  <dcterms:created xsi:type="dcterms:W3CDTF">2015-07-06T16:22:22Z</dcterms:created>
  <dcterms:modified xsi:type="dcterms:W3CDTF">2016-02-22T15:59:47Z</dcterms:modified>
</cp:coreProperties>
</file>