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ection>
        <p14:section name="Abschnitt ohne Titel" id="{24E91399-F8C6-4768-A8B4-B1A89F8A06B3}">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22.02.16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22.02.16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22.02.16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22.02.16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644115" y="236876"/>
            <a:ext cx="8298873" cy="1101292"/>
          </a:xfrm>
        </p:spPr>
        <p:txBody>
          <a:bodyPr>
            <a:normAutofit/>
          </a:bodyPr>
          <a:lstStyle/>
          <a:p>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Johann will an zwei Tagen eine Fußwallfahrt von insgesamt 43 km durchführen. Da er nicht mehr so gut laufen kann, fährt er die erste Strecke mit dem Bus. Dann bleiben ihm noch 21 km. Welche Strecke ist er mit dem Bus gefahren?</a:t>
            </a:r>
            <a:endParaRPr lang="de-DE" sz="1800" b="1" dirty="0">
              <a:latin typeface="Linux Libertine G" panose="02000503000000000000" pitchFamily="2" charset="0"/>
              <a:ea typeface="Linux Libertine G" panose="02000503000000000000" pitchFamily="2" charset="0"/>
              <a:cs typeface="Linux Libertine G" panose="02000503000000000000" pitchFamily="2"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a:endCxn id="12" idx="1"/>
          </p:cNvCxnSpPr>
          <p:nvPr/>
        </p:nvCxnSpPr>
        <p:spPr>
          <a:xfrm>
            <a:off x="2118139" y="4103136"/>
            <a:ext cx="477115" cy="4070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632534" y="3277725"/>
            <a:ext cx="3109511" cy="369332"/>
          </a:xfrm>
          <a:prstGeom prst="rect">
            <a:avLst/>
          </a:prstGeom>
          <a:noFill/>
        </p:spPr>
        <p:txBody>
          <a:bodyPr wrap="square" rtlCol="0">
            <a:spAutoFit/>
          </a:bodyPr>
          <a:lstStyle/>
          <a:p>
            <a:r>
              <a:rPr lang="de-DE" dirty="0" smtClean="0"/>
              <a:t>Gesamtstrecke </a:t>
            </a:r>
            <a:endParaRPr lang="de-DE" dirty="0"/>
          </a:p>
        </p:txBody>
      </p:sp>
      <p:sp>
        <p:nvSpPr>
          <p:cNvPr id="28" name="Textfeld 27"/>
          <p:cNvSpPr txBox="1"/>
          <p:nvPr/>
        </p:nvSpPr>
        <p:spPr>
          <a:xfrm>
            <a:off x="3263063" y="3290198"/>
            <a:ext cx="1685061" cy="369332"/>
          </a:xfrm>
          <a:prstGeom prst="rect">
            <a:avLst/>
          </a:prstGeom>
          <a:noFill/>
        </p:spPr>
        <p:txBody>
          <a:bodyPr wrap="square" rtlCol="0">
            <a:spAutoFit/>
          </a:bodyPr>
          <a:lstStyle/>
          <a:p>
            <a:r>
              <a:rPr lang="de-DE" dirty="0" smtClean="0"/>
              <a:t>Mit dem Bus </a:t>
            </a:r>
            <a:endParaRPr lang="de-DE" dirty="0"/>
          </a:p>
        </p:txBody>
      </p:sp>
      <p:sp>
        <p:nvSpPr>
          <p:cNvPr id="29" name="Textfeld 28"/>
          <p:cNvSpPr txBox="1"/>
          <p:nvPr/>
        </p:nvSpPr>
        <p:spPr>
          <a:xfrm>
            <a:off x="2180357" y="5438775"/>
            <a:ext cx="2119745" cy="369332"/>
          </a:xfrm>
          <a:prstGeom prst="rect">
            <a:avLst/>
          </a:prstGeom>
          <a:noFill/>
        </p:spPr>
        <p:txBody>
          <a:bodyPr wrap="square" rtlCol="0">
            <a:spAutoFit/>
          </a:bodyPr>
          <a:lstStyle/>
          <a:p>
            <a:r>
              <a:rPr lang="de-DE" dirty="0" smtClean="0"/>
              <a:t>Zu Fuß </a:t>
            </a:r>
            <a:endParaRPr lang="de-DE" dirty="0"/>
          </a:p>
        </p:txBody>
      </p:sp>
      <p:sp>
        <p:nvSpPr>
          <p:cNvPr id="31" name="Textfeld 30"/>
          <p:cNvSpPr txBox="1"/>
          <p:nvPr/>
        </p:nvSpPr>
        <p:spPr>
          <a:xfrm>
            <a:off x="2725430" y="4373322"/>
            <a:ext cx="348480" cy="369332"/>
          </a:xfrm>
          <a:prstGeom prst="rect">
            <a:avLst/>
          </a:prstGeom>
          <a:noFill/>
        </p:spPr>
        <p:txBody>
          <a:bodyPr wrap="square" rtlCol="0">
            <a:spAutoFit/>
          </a:bodyPr>
          <a:lstStyle/>
          <a:p>
            <a:r>
              <a:rPr lang="de-DE" dirty="0" smtClean="0"/>
              <a:t>_</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747627" y="1415695"/>
            <a:ext cx="8535761" cy="338554"/>
          </a:xfrm>
          <a:prstGeom prst="rect">
            <a:avLst/>
          </a:prstGeom>
          <a:noFill/>
        </p:spPr>
        <p:txBody>
          <a:bodyPr wrap="square" rtlCol="0">
            <a:spAutoFit/>
          </a:bodyPr>
          <a:lstStyle/>
          <a:p>
            <a:r>
              <a:rPr lang="de-DE" sz="1600" dirty="0" smtClean="0"/>
              <a:t>Kommentar: Zwei Strecken: Rechenbaum </a:t>
            </a:r>
            <a:endParaRPr lang="de-DE" sz="1600" dirty="0"/>
          </a:p>
        </p:txBody>
      </p:sp>
      <p:sp>
        <p:nvSpPr>
          <p:cNvPr id="19" name="Textfeld 18"/>
          <p:cNvSpPr txBox="1"/>
          <p:nvPr/>
        </p:nvSpPr>
        <p:spPr>
          <a:xfrm>
            <a:off x="747627" y="1740993"/>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747627" y="2066291"/>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0" name="Textfeld 29"/>
          <p:cNvSpPr txBox="1"/>
          <p:nvPr/>
        </p:nvSpPr>
        <p:spPr>
          <a:xfrm>
            <a:off x="1307886" y="3714489"/>
            <a:ext cx="810383" cy="369332"/>
          </a:xfrm>
          <a:prstGeom prst="rect">
            <a:avLst/>
          </a:prstGeom>
          <a:noFill/>
        </p:spPr>
        <p:txBody>
          <a:bodyPr wrap="square" rtlCol="0">
            <a:spAutoFit/>
          </a:bodyPr>
          <a:lstStyle/>
          <a:p>
            <a:r>
              <a:rPr lang="de-DE" dirty="0" smtClean="0"/>
              <a:t>43 km </a:t>
            </a:r>
            <a:endParaRPr lang="de-DE" dirty="0"/>
          </a:p>
        </p:txBody>
      </p:sp>
      <p:sp>
        <p:nvSpPr>
          <p:cNvPr id="35" name="Textfeld 34"/>
          <p:cNvSpPr txBox="1"/>
          <p:nvPr/>
        </p:nvSpPr>
        <p:spPr>
          <a:xfrm>
            <a:off x="3855778" y="3734230"/>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747627" y="2391590"/>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 (</a:t>
            </a:r>
            <a:r>
              <a:rPr lang="de-DE" sz="1600" dirty="0" err="1" smtClean="0"/>
              <a:t>Gl</a:t>
            </a:r>
            <a:r>
              <a:rPr lang="de-DE" sz="1600" dirty="0" smtClean="0"/>
              <a:t>). </a:t>
            </a:r>
            <a:endParaRPr lang="de-DE" sz="1600" dirty="0"/>
          </a:p>
        </p:txBody>
      </p:sp>
      <p:sp>
        <p:nvSpPr>
          <p:cNvPr id="37" name="Textfeld 36"/>
          <p:cNvSpPr txBox="1"/>
          <p:nvPr/>
        </p:nvSpPr>
        <p:spPr>
          <a:xfrm>
            <a:off x="7502205" y="1910177"/>
            <a:ext cx="4571639" cy="646331"/>
          </a:xfrm>
          <a:prstGeom prst="rect">
            <a:avLst/>
          </a:prstGeom>
          <a:noFill/>
        </p:spPr>
        <p:txBody>
          <a:bodyPr wrap="square" rtlCol="0">
            <a:spAutoFit/>
          </a:bodyPr>
          <a:lstStyle/>
          <a:p>
            <a:r>
              <a:rPr lang="de-DE" b="1" dirty="0" smtClean="0">
                <a:solidFill>
                  <a:schemeClr val="accent5">
                    <a:lumMod val="50000"/>
                  </a:schemeClr>
                </a:solidFill>
              </a:rPr>
              <a:t>PL: 43 km -                   = 21 km;</a:t>
            </a:r>
          </a:p>
          <a:p>
            <a:r>
              <a:rPr lang="de-DE" b="1" dirty="0">
                <a:solidFill>
                  <a:schemeClr val="accent5">
                    <a:lumMod val="50000"/>
                  </a:schemeClr>
                </a:solidFill>
              </a:rPr>
              <a:t> </a:t>
            </a:r>
            <a:r>
              <a:rPr lang="de-DE" b="1" dirty="0" smtClean="0">
                <a:solidFill>
                  <a:schemeClr val="accent5">
                    <a:lumMod val="50000"/>
                  </a:schemeClr>
                </a:solidFill>
              </a:rPr>
              <a:t>      43 km -  22 km      = 21 km; </a:t>
            </a:r>
          </a:p>
        </p:txBody>
      </p:sp>
      <p:sp>
        <p:nvSpPr>
          <p:cNvPr id="38" name="Textfeld 37"/>
          <p:cNvSpPr txBox="1"/>
          <p:nvPr/>
        </p:nvSpPr>
        <p:spPr>
          <a:xfrm>
            <a:off x="7502205" y="2649981"/>
            <a:ext cx="4283529" cy="646331"/>
          </a:xfrm>
          <a:prstGeom prst="rect">
            <a:avLst/>
          </a:prstGeom>
          <a:noFill/>
        </p:spPr>
        <p:txBody>
          <a:bodyPr wrap="square" rtlCol="0">
            <a:spAutoFit/>
          </a:bodyPr>
          <a:lstStyle/>
          <a:p>
            <a:r>
              <a:rPr lang="de-DE" dirty="0" smtClean="0"/>
              <a:t>Gl: 43 km - x = </a:t>
            </a:r>
            <a:r>
              <a:rPr lang="de-DE" smtClean="0"/>
              <a:t>21 km / </a:t>
            </a:r>
            <a:r>
              <a:rPr lang="de-DE" dirty="0" smtClean="0"/>
              <a:t>- 21 km;</a:t>
            </a:r>
          </a:p>
          <a:p>
            <a:r>
              <a:rPr lang="de-DE" dirty="0"/>
              <a:t> </a:t>
            </a:r>
            <a:r>
              <a:rPr lang="de-DE" dirty="0" smtClean="0"/>
              <a:t>     43 km - 21 km = ; x  = 22 km; </a:t>
            </a:r>
          </a:p>
        </p:txBody>
      </p:sp>
      <p:sp>
        <p:nvSpPr>
          <p:cNvPr id="39" name="Rechteck 38"/>
          <p:cNvSpPr/>
          <p:nvPr/>
        </p:nvSpPr>
        <p:spPr>
          <a:xfrm>
            <a:off x="3497005" y="3866797"/>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852257" y="2023372"/>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5" name="Textfeld 4"/>
          <p:cNvSpPr txBox="1"/>
          <p:nvPr/>
        </p:nvSpPr>
        <p:spPr>
          <a:xfrm>
            <a:off x="2438288" y="5067537"/>
            <a:ext cx="1193325" cy="369332"/>
          </a:xfrm>
          <a:prstGeom prst="rect">
            <a:avLst/>
          </a:prstGeom>
          <a:noFill/>
        </p:spPr>
        <p:txBody>
          <a:bodyPr wrap="square" rtlCol="0">
            <a:spAutoFit/>
          </a:bodyPr>
          <a:lstStyle/>
          <a:p>
            <a:r>
              <a:rPr lang="de-DE" dirty="0" smtClean="0"/>
              <a:t>21 km</a:t>
            </a:r>
            <a:endParaRPr lang="de-DE" dirty="0"/>
          </a:p>
        </p:txBody>
      </p:sp>
      <p:sp>
        <p:nvSpPr>
          <p:cNvPr id="9" name="Textfeld 8"/>
          <p:cNvSpPr txBox="1"/>
          <p:nvPr/>
        </p:nvSpPr>
        <p:spPr>
          <a:xfrm>
            <a:off x="5388429" y="3474864"/>
            <a:ext cx="6063342" cy="817022"/>
          </a:xfrm>
          <a:prstGeom prst="rect">
            <a:avLst/>
          </a:prstGeom>
          <a:noFill/>
        </p:spPr>
        <p:txBody>
          <a:bodyPr wrap="square" rtlCol="0">
            <a:spAutoFit/>
          </a:bodyPr>
          <a:lstStyle/>
          <a:p>
            <a:endParaRPr lang="de-DE"/>
          </a:p>
        </p:txBody>
      </p:sp>
      <p:sp>
        <p:nvSpPr>
          <p:cNvPr id="10" name="Textfeld 9"/>
          <p:cNvSpPr txBox="1"/>
          <p:nvPr/>
        </p:nvSpPr>
        <p:spPr>
          <a:xfrm>
            <a:off x="5061857" y="3489270"/>
            <a:ext cx="6226628" cy="966899"/>
          </a:xfrm>
          <a:prstGeom prst="rect">
            <a:avLst/>
          </a:prstGeom>
          <a:noFill/>
        </p:spPr>
        <p:txBody>
          <a:bodyPr wrap="square" rtlCol="0">
            <a:spAutoFit/>
          </a:bodyPr>
          <a:lstStyle/>
          <a:p>
            <a:endParaRPr lang="de-DE"/>
          </a:p>
        </p:txBody>
      </p:sp>
      <p:sp>
        <p:nvSpPr>
          <p:cNvPr id="11" name="Textfeld 10"/>
          <p:cNvSpPr txBox="1"/>
          <p:nvPr/>
        </p:nvSpPr>
        <p:spPr>
          <a:xfrm>
            <a:off x="4832523" y="3419641"/>
            <a:ext cx="6907472" cy="923330"/>
          </a:xfrm>
          <a:prstGeom prst="rect">
            <a:avLst/>
          </a:prstGeom>
          <a:noFill/>
        </p:spPr>
        <p:txBody>
          <a:bodyPr wrap="square" rtlCol="0">
            <a:spAutoFit/>
          </a:bodyPr>
          <a:lstStyle/>
          <a:p>
            <a:r>
              <a:rPr lang="de-DE" b="1" dirty="0" smtClean="0"/>
              <a:t>Eine</a:t>
            </a:r>
            <a:r>
              <a:rPr lang="de-DE" b="1" dirty="0" smtClean="0">
                <a:solidFill>
                  <a:srgbClr val="FF0000"/>
                </a:solidFill>
              </a:rPr>
              <a:t> „Tauschaufgabe“ </a:t>
            </a:r>
            <a:r>
              <a:rPr lang="de-DE" dirty="0" smtClean="0"/>
              <a:t>ist bei Minusaufgaben nicht möglich.</a:t>
            </a:r>
          </a:p>
          <a:p>
            <a:r>
              <a:rPr lang="de-DE" dirty="0" smtClean="0"/>
              <a:t>Begründe! Also versuchen wir es zunächst mit einer </a:t>
            </a:r>
            <a:r>
              <a:rPr lang="de-DE" b="1" dirty="0" smtClean="0">
                <a:solidFill>
                  <a:srgbClr val="C00000"/>
                </a:solidFill>
              </a:rPr>
              <a:t>„Umkehraufgabe“</a:t>
            </a:r>
            <a:r>
              <a:rPr lang="de-DE" b="1" dirty="0" smtClean="0">
                <a:solidFill>
                  <a:srgbClr val="000000"/>
                </a:solidFill>
              </a:rPr>
              <a:t>.</a:t>
            </a:r>
          </a:p>
          <a:p>
            <a:r>
              <a:rPr lang="de-DE" dirty="0" smtClean="0"/>
              <a:t>Dafür brauchen wir einen zweiten Rechenbaum.</a:t>
            </a:r>
            <a:endParaRPr lang="de-DE" dirty="0"/>
          </a:p>
        </p:txBody>
      </p:sp>
      <p:sp>
        <p:nvSpPr>
          <p:cNvPr id="34" name="Rechteck 33"/>
          <p:cNvSpPr/>
          <p:nvPr/>
        </p:nvSpPr>
        <p:spPr>
          <a:xfrm>
            <a:off x="5305180" y="457313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p:cNvSpPr/>
          <p:nvPr/>
        </p:nvSpPr>
        <p:spPr>
          <a:xfrm>
            <a:off x="7441067" y="455059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eck 41"/>
          <p:cNvSpPr/>
          <p:nvPr/>
        </p:nvSpPr>
        <p:spPr>
          <a:xfrm>
            <a:off x="6450155" y="56106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Ellipse 43"/>
          <p:cNvSpPr/>
          <p:nvPr/>
        </p:nvSpPr>
        <p:spPr>
          <a:xfrm>
            <a:off x="6570380" y="5076870"/>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p:nvPr/>
        </p:nvCxnSpPr>
        <p:spPr>
          <a:xfrm>
            <a:off x="6260520" y="4982359"/>
            <a:ext cx="424708" cy="894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Gerader Verbinder 17"/>
          <p:cNvCxnSpPr>
            <a:endCxn id="44" idx="7"/>
          </p:cNvCxnSpPr>
          <p:nvPr/>
        </p:nvCxnSpPr>
        <p:spPr>
          <a:xfrm flipH="1">
            <a:off x="7117314" y="4939610"/>
            <a:ext cx="600657" cy="1874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a:stCxn id="44" idx="4"/>
            <a:endCxn id="42" idx="0"/>
          </p:cNvCxnSpPr>
          <p:nvPr/>
        </p:nvCxnSpPr>
        <p:spPr>
          <a:xfrm>
            <a:off x="6890767" y="5419770"/>
            <a:ext cx="47761" cy="1909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feld 45"/>
          <p:cNvSpPr txBox="1"/>
          <p:nvPr/>
        </p:nvSpPr>
        <p:spPr>
          <a:xfrm>
            <a:off x="5481689" y="4571826"/>
            <a:ext cx="891682" cy="369332"/>
          </a:xfrm>
          <a:prstGeom prst="rect">
            <a:avLst/>
          </a:prstGeom>
          <a:noFill/>
        </p:spPr>
        <p:txBody>
          <a:bodyPr wrap="square" rtlCol="0">
            <a:spAutoFit/>
          </a:bodyPr>
          <a:lstStyle/>
          <a:p>
            <a:r>
              <a:rPr lang="de-DE" dirty="0" smtClean="0"/>
              <a:t>21 km</a:t>
            </a:r>
            <a:endParaRPr lang="de-DE" dirty="0"/>
          </a:p>
        </p:txBody>
      </p:sp>
      <p:sp>
        <p:nvSpPr>
          <p:cNvPr id="47" name="Textfeld 46"/>
          <p:cNvSpPr txBox="1"/>
          <p:nvPr/>
        </p:nvSpPr>
        <p:spPr>
          <a:xfrm>
            <a:off x="6735458" y="5043333"/>
            <a:ext cx="348480" cy="369332"/>
          </a:xfrm>
          <a:prstGeom prst="rect">
            <a:avLst/>
          </a:prstGeom>
          <a:noFill/>
        </p:spPr>
        <p:txBody>
          <a:bodyPr wrap="square" rtlCol="0">
            <a:spAutoFit/>
          </a:bodyPr>
          <a:lstStyle/>
          <a:p>
            <a:r>
              <a:rPr lang="de-DE" dirty="0" smtClean="0"/>
              <a:t>+</a:t>
            </a:r>
            <a:endParaRPr lang="de-DE" dirty="0"/>
          </a:p>
        </p:txBody>
      </p:sp>
      <p:sp>
        <p:nvSpPr>
          <p:cNvPr id="48" name="Textfeld 47"/>
          <p:cNvSpPr txBox="1"/>
          <p:nvPr/>
        </p:nvSpPr>
        <p:spPr>
          <a:xfrm>
            <a:off x="7762854" y="4563355"/>
            <a:ext cx="637469" cy="369332"/>
          </a:xfrm>
          <a:prstGeom prst="rect">
            <a:avLst/>
          </a:prstGeom>
          <a:noFill/>
        </p:spPr>
        <p:txBody>
          <a:bodyPr wrap="square" rtlCol="0">
            <a:spAutoFit/>
          </a:bodyPr>
          <a:lstStyle/>
          <a:p>
            <a:r>
              <a:rPr lang="de-DE" dirty="0"/>
              <a:t>x</a:t>
            </a:r>
            <a:r>
              <a:rPr lang="de-DE" dirty="0" smtClean="0"/>
              <a:t> </a:t>
            </a:r>
            <a:endParaRPr lang="de-DE" dirty="0"/>
          </a:p>
        </p:txBody>
      </p:sp>
      <p:sp>
        <p:nvSpPr>
          <p:cNvPr id="49" name="Textfeld 48"/>
          <p:cNvSpPr txBox="1"/>
          <p:nvPr/>
        </p:nvSpPr>
        <p:spPr>
          <a:xfrm>
            <a:off x="6578280" y="5602933"/>
            <a:ext cx="873551" cy="369332"/>
          </a:xfrm>
          <a:prstGeom prst="rect">
            <a:avLst/>
          </a:prstGeom>
          <a:noFill/>
        </p:spPr>
        <p:txBody>
          <a:bodyPr wrap="square" rtlCol="0">
            <a:spAutoFit/>
          </a:bodyPr>
          <a:lstStyle/>
          <a:p>
            <a:r>
              <a:rPr lang="de-DE" dirty="0" smtClean="0"/>
              <a:t>43 km</a:t>
            </a:r>
            <a:endParaRPr lang="de-DE" dirty="0"/>
          </a:p>
        </p:txBody>
      </p:sp>
      <p:sp>
        <p:nvSpPr>
          <p:cNvPr id="23" name="Textfeld 22"/>
          <p:cNvSpPr txBox="1"/>
          <p:nvPr/>
        </p:nvSpPr>
        <p:spPr>
          <a:xfrm>
            <a:off x="8503592" y="4449226"/>
            <a:ext cx="3688408" cy="615553"/>
          </a:xfrm>
          <a:prstGeom prst="rect">
            <a:avLst/>
          </a:prstGeom>
          <a:noFill/>
        </p:spPr>
        <p:txBody>
          <a:bodyPr wrap="square" rtlCol="0">
            <a:spAutoFit/>
          </a:bodyPr>
          <a:lstStyle/>
          <a:p>
            <a:r>
              <a:rPr lang="de-DE" sz="1600" b="1" dirty="0" smtClean="0">
                <a:solidFill>
                  <a:srgbClr val="FF0000"/>
                </a:solidFill>
              </a:rPr>
              <a:t>Jetzt erst helfen uns die Tauschaufgabe und die zweite Umkehraufgabe</a:t>
            </a:r>
            <a:r>
              <a:rPr lang="de-DE" dirty="0" smtClean="0"/>
              <a:t>.</a:t>
            </a:r>
            <a:endParaRPr lang="de-DE" b="1" dirty="0">
              <a:solidFill>
                <a:srgbClr val="FF0000"/>
              </a:solidFill>
            </a:endParaRPr>
          </a:p>
        </p:txBody>
      </p:sp>
      <p:sp>
        <p:nvSpPr>
          <p:cNvPr id="50" name="Ellipse 49"/>
          <p:cNvSpPr/>
          <p:nvPr/>
        </p:nvSpPr>
        <p:spPr>
          <a:xfrm>
            <a:off x="7440816" y="5163015"/>
            <a:ext cx="640773" cy="342900"/>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6" name="Gerader Verbinder 25"/>
          <p:cNvCxnSpPr>
            <a:endCxn id="50" idx="3"/>
          </p:cNvCxnSpPr>
          <p:nvPr/>
        </p:nvCxnSpPr>
        <p:spPr>
          <a:xfrm flipV="1">
            <a:off x="7368817" y="5455698"/>
            <a:ext cx="165838" cy="16774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Gerader Verbinder 51"/>
          <p:cNvCxnSpPr>
            <a:stCxn id="50" idx="0"/>
            <a:endCxn id="34" idx="3"/>
          </p:cNvCxnSpPr>
          <p:nvPr/>
        </p:nvCxnSpPr>
        <p:spPr>
          <a:xfrm flipH="1" flipV="1">
            <a:off x="6281925" y="4770562"/>
            <a:ext cx="1479278" cy="392453"/>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4" name="Gerade Verbindung mit Pfeil 53"/>
          <p:cNvCxnSpPr>
            <a:stCxn id="50" idx="7"/>
          </p:cNvCxnSpPr>
          <p:nvPr/>
        </p:nvCxnSpPr>
        <p:spPr>
          <a:xfrm flipV="1">
            <a:off x="7987750" y="4945450"/>
            <a:ext cx="187421" cy="267782"/>
          </a:xfrm>
          <a:prstGeom prst="straightConnector1">
            <a:avLst/>
          </a:prstGeom>
          <a:ln w="28575">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5" name="Textfeld 54"/>
          <p:cNvSpPr txBox="1"/>
          <p:nvPr/>
        </p:nvSpPr>
        <p:spPr>
          <a:xfrm>
            <a:off x="8175171" y="5076870"/>
            <a:ext cx="4073854" cy="1354217"/>
          </a:xfrm>
          <a:prstGeom prst="rect">
            <a:avLst/>
          </a:prstGeom>
          <a:noFill/>
        </p:spPr>
        <p:txBody>
          <a:bodyPr wrap="square" rtlCol="0">
            <a:spAutoFit/>
          </a:bodyPr>
          <a:lstStyle/>
          <a:p>
            <a:r>
              <a:rPr lang="de-DE" sz="1600" b="1" dirty="0" smtClean="0">
                <a:solidFill>
                  <a:srgbClr val="FF0000"/>
                </a:solidFill>
              </a:rPr>
              <a:t>Wir können rechnen:</a:t>
            </a:r>
          </a:p>
          <a:p>
            <a:r>
              <a:rPr lang="de-DE" sz="1600" b="1" dirty="0" smtClean="0">
                <a:solidFill>
                  <a:srgbClr val="FF0000"/>
                </a:solidFill>
              </a:rPr>
              <a:t>43 km - x = 21 km; U: 21 km + x = 43 km;</a:t>
            </a:r>
          </a:p>
          <a:p>
            <a:r>
              <a:rPr lang="de-DE" sz="1600" b="1" dirty="0" smtClean="0">
                <a:solidFill>
                  <a:srgbClr val="FF0000"/>
                </a:solidFill>
              </a:rPr>
              <a:t>T:  x + 21 km = 43 km;  U: 43 km - 21 km = x; </a:t>
            </a:r>
          </a:p>
          <a:p>
            <a:r>
              <a:rPr lang="de-DE" sz="1600" b="1" dirty="0" smtClean="0">
                <a:solidFill>
                  <a:srgbClr val="FF0000"/>
                </a:solidFill>
              </a:rPr>
              <a:t>x  = 22 km; </a:t>
            </a:r>
          </a:p>
          <a:p>
            <a:endParaRPr lang="de-DE" dirty="0"/>
          </a:p>
        </p:txBody>
      </p:sp>
      <p:sp>
        <p:nvSpPr>
          <p:cNvPr id="56" name="Textfeld 55"/>
          <p:cNvSpPr txBox="1"/>
          <p:nvPr/>
        </p:nvSpPr>
        <p:spPr>
          <a:xfrm>
            <a:off x="747627" y="5653396"/>
            <a:ext cx="4443015" cy="646331"/>
          </a:xfrm>
          <a:prstGeom prst="rect">
            <a:avLst/>
          </a:prstGeom>
          <a:noFill/>
        </p:spPr>
        <p:txBody>
          <a:bodyPr wrap="square" rtlCol="0">
            <a:spAutoFit/>
          </a:bodyPr>
          <a:lstStyle/>
          <a:p>
            <a:r>
              <a:rPr lang="de-DE" dirty="0" smtClean="0"/>
              <a:t>Wir geben die Antwort:</a:t>
            </a:r>
          </a:p>
          <a:p>
            <a:r>
              <a:rPr lang="de-DE" b="1" dirty="0" smtClean="0"/>
              <a:t>Mit dem Bus ist er 22 km gefahren.</a:t>
            </a:r>
            <a:endParaRPr lang="de-DE" b="1" dirty="0"/>
          </a:p>
        </p:txBody>
      </p:sp>
      <p:sp>
        <p:nvSpPr>
          <p:cNvPr id="13" name="Textfeld 12"/>
          <p:cNvSpPr txBox="1"/>
          <p:nvPr/>
        </p:nvSpPr>
        <p:spPr>
          <a:xfrm>
            <a:off x="7626533" y="5137124"/>
            <a:ext cx="309905" cy="369332"/>
          </a:xfrm>
          <a:prstGeom prst="rect">
            <a:avLst/>
          </a:prstGeom>
          <a:noFill/>
        </p:spPr>
        <p:txBody>
          <a:bodyPr wrap="square" rtlCol="0">
            <a:spAutoFit/>
          </a:bodyPr>
          <a:lstStyle/>
          <a:p>
            <a:r>
              <a:rPr lang="de-DE" b="1" dirty="0" smtClean="0">
                <a:solidFill>
                  <a:srgbClr val="FF0000"/>
                </a:solidFill>
              </a:rPr>
              <a:t>-</a:t>
            </a:r>
            <a:endParaRPr lang="de-DE" b="1" dirty="0">
              <a:solidFill>
                <a:srgbClr val="FF0000"/>
              </a:solidFill>
            </a:endParaRPr>
          </a:p>
        </p:txBody>
      </p:sp>
      <p:sp>
        <p:nvSpPr>
          <p:cNvPr id="24" name="Textfeld 23"/>
          <p:cNvSpPr txBox="1"/>
          <p:nvPr/>
        </p:nvSpPr>
        <p:spPr>
          <a:xfrm>
            <a:off x="747627" y="6250468"/>
            <a:ext cx="9346717" cy="369332"/>
          </a:xfrm>
          <a:prstGeom prst="rect">
            <a:avLst/>
          </a:prstGeom>
          <a:noFill/>
        </p:spPr>
        <p:txBody>
          <a:bodyPr wrap="square" rtlCol="0">
            <a:spAutoFit/>
          </a:bodyPr>
          <a:lstStyle/>
          <a:p>
            <a:r>
              <a:rPr lang="de-DE" dirty="0" smtClean="0"/>
              <a:t>Um das </a:t>
            </a:r>
            <a:r>
              <a:rPr lang="de-DE" smtClean="0"/>
              <a:t>zu </a:t>
            </a:r>
            <a:r>
              <a:rPr lang="de-DE" smtClean="0"/>
              <a:t>vereinfachen, </a:t>
            </a:r>
            <a:r>
              <a:rPr lang="de-DE" dirty="0" smtClean="0"/>
              <a:t>merken wir uns: a - b = c; a - c = b; Beispiel: 5 - 3 = 2; 5 - 2 = 3;</a:t>
            </a:r>
            <a:endParaRPr lang="de-DE" dirty="0"/>
          </a:p>
        </p:txBody>
      </p:sp>
      <p:sp>
        <p:nvSpPr>
          <p:cNvPr id="16" name="Textfeld 15"/>
          <p:cNvSpPr txBox="1"/>
          <p:nvPr/>
        </p:nvSpPr>
        <p:spPr>
          <a:xfrm>
            <a:off x="8897815" y="6262255"/>
            <a:ext cx="1960685" cy="369332"/>
          </a:xfrm>
          <a:prstGeom prst="rect">
            <a:avLst/>
          </a:prstGeom>
          <a:noFill/>
        </p:spPr>
        <p:txBody>
          <a:bodyPr wrap="square" rtlCol="0">
            <a:spAutoFit/>
          </a:bodyPr>
          <a:lstStyle/>
          <a:p>
            <a:r>
              <a:rPr lang="de-DE" b="1" dirty="0" smtClean="0">
                <a:solidFill>
                  <a:srgbClr val="FF0000"/>
                </a:solidFill>
              </a:rPr>
              <a:t> „Schleichweg“</a:t>
            </a:r>
            <a:endParaRPr lang="de-DE" b="1" dirty="0">
              <a:solidFill>
                <a:srgbClr val="FF0000"/>
              </a:solidFill>
            </a:endParaRPr>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0"/>
                                        </p:tgtEl>
                                        <p:attrNameLst>
                                          <p:attrName>style.visibility</p:attrName>
                                        </p:attrNameLst>
                                      </p:cBhvr>
                                      <p:to>
                                        <p:strVal val="visible"/>
                                      </p:to>
                                    </p:set>
                                    <p:anim calcmode="lin" valueType="num">
                                      <p:cBhvr additive="base">
                                        <p:cTn id="94" dur="500" fill="hold"/>
                                        <p:tgtEl>
                                          <p:spTgt spid="30"/>
                                        </p:tgtEl>
                                        <p:attrNameLst>
                                          <p:attrName>ppt_x</p:attrName>
                                        </p:attrNameLst>
                                      </p:cBhvr>
                                      <p:tavLst>
                                        <p:tav tm="0">
                                          <p:val>
                                            <p:strVal val="#ppt_x"/>
                                          </p:val>
                                        </p:tav>
                                        <p:tav tm="100000">
                                          <p:val>
                                            <p:strVal val="#ppt_x"/>
                                          </p:val>
                                        </p:tav>
                                      </p:tavLst>
                                    </p:anim>
                                    <p:anim calcmode="lin" valueType="num">
                                      <p:cBhvr additive="base">
                                        <p:cTn id="9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
                                        </p:tgtEl>
                                        <p:attrNameLst>
                                          <p:attrName>style.visibility</p:attrName>
                                        </p:attrNameLst>
                                      </p:cBhvr>
                                      <p:to>
                                        <p:strVal val="visible"/>
                                      </p:to>
                                    </p:set>
                                    <p:anim calcmode="lin" valueType="num">
                                      <p:cBhvr additive="base">
                                        <p:cTn id="100" dur="500" fill="hold"/>
                                        <p:tgtEl>
                                          <p:spTgt spid="5"/>
                                        </p:tgtEl>
                                        <p:attrNameLst>
                                          <p:attrName>ppt_x</p:attrName>
                                        </p:attrNameLst>
                                      </p:cBhvr>
                                      <p:tavLst>
                                        <p:tav tm="0">
                                          <p:val>
                                            <p:strVal val="#ppt_x"/>
                                          </p:val>
                                        </p:tav>
                                        <p:tav tm="100000">
                                          <p:val>
                                            <p:strVal val="#ppt_x"/>
                                          </p:val>
                                        </p:tav>
                                      </p:tavLst>
                                    </p:anim>
                                    <p:anim calcmode="lin" valueType="num">
                                      <p:cBhvr additive="base">
                                        <p:cTn id="10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fill="hold"/>
                                        <p:tgtEl>
                                          <p:spTgt spid="25"/>
                                        </p:tgtEl>
                                        <p:attrNameLst>
                                          <p:attrName>ppt_x</p:attrName>
                                        </p:attrNameLst>
                                      </p:cBhvr>
                                      <p:tavLst>
                                        <p:tav tm="0">
                                          <p:val>
                                            <p:strVal val="#ppt_x"/>
                                          </p:val>
                                        </p:tav>
                                        <p:tav tm="100000">
                                          <p:val>
                                            <p:strVal val="#ppt_x"/>
                                          </p:val>
                                        </p:tav>
                                      </p:tavLst>
                                    </p:anim>
                                    <p:anim calcmode="lin" valueType="num">
                                      <p:cBhvr additive="base">
                                        <p:cTn id="10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fade">
                                      <p:cBhvr>
                                        <p:cTn id="112" dur="1000"/>
                                        <p:tgtEl>
                                          <p:spTgt spid="39"/>
                                        </p:tgtEl>
                                      </p:cBhvr>
                                    </p:animEffect>
                                    <p:anim calcmode="lin" valueType="num">
                                      <p:cBhvr>
                                        <p:cTn id="113" dur="1000" fill="hold"/>
                                        <p:tgtEl>
                                          <p:spTgt spid="39"/>
                                        </p:tgtEl>
                                        <p:attrNameLst>
                                          <p:attrName>ppt_x</p:attrName>
                                        </p:attrNameLst>
                                      </p:cBhvr>
                                      <p:tavLst>
                                        <p:tav tm="0">
                                          <p:val>
                                            <p:strVal val="#ppt_x"/>
                                          </p:val>
                                        </p:tav>
                                        <p:tav tm="100000">
                                          <p:val>
                                            <p:strVal val="#ppt_x"/>
                                          </p:val>
                                        </p:tav>
                                      </p:tavLst>
                                    </p:anim>
                                    <p:anim calcmode="lin" valueType="num">
                                      <p:cBhvr>
                                        <p:cTn id="11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fade">
                                      <p:cBhvr>
                                        <p:cTn id="119" dur="1000"/>
                                        <p:tgtEl>
                                          <p:spTgt spid="35"/>
                                        </p:tgtEl>
                                      </p:cBhvr>
                                    </p:animEffect>
                                    <p:anim calcmode="lin" valueType="num">
                                      <p:cBhvr>
                                        <p:cTn id="120" dur="1000" fill="hold"/>
                                        <p:tgtEl>
                                          <p:spTgt spid="35"/>
                                        </p:tgtEl>
                                        <p:attrNameLst>
                                          <p:attrName>ppt_x</p:attrName>
                                        </p:attrNameLst>
                                      </p:cBhvr>
                                      <p:tavLst>
                                        <p:tav tm="0">
                                          <p:val>
                                            <p:strVal val="#ppt_x"/>
                                          </p:val>
                                        </p:tav>
                                        <p:tav tm="100000">
                                          <p:val>
                                            <p:strVal val="#ppt_x"/>
                                          </p:val>
                                        </p:tav>
                                      </p:tavLst>
                                    </p:anim>
                                    <p:anim calcmode="lin" valueType="num">
                                      <p:cBhvr>
                                        <p:cTn id="12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additive="base">
                                        <p:cTn id="126" dur="500" fill="hold"/>
                                        <p:tgtEl>
                                          <p:spTgt spid="36"/>
                                        </p:tgtEl>
                                        <p:attrNameLst>
                                          <p:attrName>ppt_x</p:attrName>
                                        </p:attrNameLst>
                                      </p:cBhvr>
                                      <p:tavLst>
                                        <p:tav tm="0">
                                          <p:val>
                                            <p:strVal val="#ppt_x"/>
                                          </p:val>
                                        </p:tav>
                                        <p:tav tm="100000">
                                          <p:val>
                                            <p:strVal val="#ppt_x"/>
                                          </p:val>
                                        </p:tav>
                                      </p:tavLst>
                                    </p:anim>
                                    <p:anim calcmode="lin" valueType="num">
                                      <p:cBhvr additive="base">
                                        <p:cTn id="1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additive="base">
                                        <p:cTn id="132" dur="500" fill="hold"/>
                                        <p:tgtEl>
                                          <p:spTgt spid="37"/>
                                        </p:tgtEl>
                                        <p:attrNameLst>
                                          <p:attrName>ppt_x</p:attrName>
                                        </p:attrNameLst>
                                      </p:cBhvr>
                                      <p:tavLst>
                                        <p:tav tm="0">
                                          <p:val>
                                            <p:strVal val="#ppt_x"/>
                                          </p:val>
                                        </p:tav>
                                        <p:tav tm="100000">
                                          <p:val>
                                            <p:strVal val="#ppt_x"/>
                                          </p:val>
                                        </p:tav>
                                      </p:tavLst>
                                    </p:anim>
                                    <p:anim calcmode="lin" valueType="num">
                                      <p:cBhvr additive="base">
                                        <p:cTn id="13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 presetClass="entr" presetSubtype="4" fill="hold" grpId="0" nodeType="clickEffect">
                                  <p:stCondLst>
                                    <p:cond delay="0"/>
                                  </p:stCondLst>
                                  <p:childTnLst>
                                    <p:set>
                                      <p:cBhvr>
                                        <p:cTn id="137" dur="1" fill="hold">
                                          <p:stCondLst>
                                            <p:cond delay="0"/>
                                          </p:stCondLst>
                                        </p:cTn>
                                        <p:tgtEl>
                                          <p:spTgt spid="40"/>
                                        </p:tgtEl>
                                        <p:attrNameLst>
                                          <p:attrName>style.visibility</p:attrName>
                                        </p:attrNameLst>
                                      </p:cBhvr>
                                      <p:to>
                                        <p:strVal val="visible"/>
                                      </p:to>
                                    </p:set>
                                    <p:anim calcmode="lin" valueType="num">
                                      <p:cBhvr additive="base">
                                        <p:cTn id="138" dur="500" fill="hold"/>
                                        <p:tgtEl>
                                          <p:spTgt spid="40"/>
                                        </p:tgtEl>
                                        <p:attrNameLst>
                                          <p:attrName>ppt_x</p:attrName>
                                        </p:attrNameLst>
                                      </p:cBhvr>
                                      <p:tavLst>
                                        <p:tav tm="0">
                                          <p:val>
                                            <p:strVal val="#ppt_x"/>
                                          </p:val>
                                        </p:tav>
                                        <p:tav tm="100000">
                                          <p:val>
                                            <p:strVal val="#ppt_x"/>
                                          </p:val>
                                        </p:tav>
                                      </p:tavLst>
                                    </p:anim>
                                    <p:anim calcmode="lin" valueType="num">
                                      <p:cBhvr additive="base">
                                        <p:cTn id="13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4" fill="hold" grpId="0" nodeType="clickEffect">
                                  <p:stCondLst>
                                    <p:cond delay="0"/>
                                  </p:stCondLst>
                                  <p:childTnLst>
                                    <p:set>
                                      <p:cBhvr>
                                        <p:cTn id="143" dur="1" fill="hold">
                                          <p:stCondLst>
                                            <p:cond delay="0"/>
                                          </p:stCondLst>
                                        </p:cTn>
                                        <p:tgtEl>
                                          <p:spTgt spid="38"/>
                                        </p:tgtEl>
                                        <p:attrNameLst>
                                          <p:attrName>style.visibility</p:attrName>
                                        </p:attrNameLst>
                                      </p:cBhvr>
                                      <p:to>
                                        <p:strVal val="visible"/>
                                      </p:to>
                                    </p:set>
                                    <p:anim calcmode="lin" valueType="num">
                                      <p:cBhvr additive="base">
                                        <p:cTn id="144" dur="500" fill="hold"/>
                                        <p:tgtEl>
                                          <p:spTgt spid="38"/>
                                        </p:tgtEl>
                                        <p:attrNameLst>
                                          <p:attrName>ppt_x</p:attrName>
                                        </p:attrNameLst>
                                      </p:cBhvr>
                                      <p:tavLst>
                                        <p:tav tm="0">
                                          <p:val>
                                            <p:strVal val="#ppt_x"/>
                                          </p:val>
                                        </p:tav>
                                        <p:tav tm="100000">
                                          <p:val>
                                            <p:strVal val="#ppt_x"/>
                                          </p:val>
                                        </p:tav>
                                      </p:tavLst>
                                    </p:anim>
                                    <p:anim calcmode="lin" valueType="num">
                                      <p:cBhvr additive="base">
                                        <p:cTn id="14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grpId="0" nodeType="clickEffect">
                                  <p:stCondLst>
                                    <p:cond delay="0"/>
                                  </p:stCondLst>
                                  <p:childTnLst>
                                    <p:set>
                                      <p:cBhvr>
                                        <p:cTn id="149" dur="1" fill="hold">
                                          <p:stCondLst>
                                            <p:cond delay="0"/>
                                          </p:stCondLst>
                                        </p:cTn>
                                        <p:tgtEl>
                                          <p:spTgt spid="11"/>
                                        </p:tgtEl>
                                        <p:attrNameLst>
                                          <p:attrName>style.visibility</p:attrName>
                                        </p:attrNameLst>
                                      </p:cBhvr>
                                      <p:to>
                                        <p:strVal val="visible"/>
                                      </p:to>
                                    </p:set>
                                    <p:anim calcmode="lin" valueType="num">
                                      <p:cBhvr additive="base">
                                        <p:cTn id="150" dur="500" fill="hold"/>
                                        <p:tgtEl>
                                          <p:spTgt spid="11"/>
                                        </p:tgtEl>
                                        <p:attrNameLst>
                                          <p:attrName>ppt_x</p:attrName>
                                        </p:attrNameLst>
                                      </p:cBhvr>
                                      <p:tavLst>
                                        <p:tav tm="0">
                                          <p:val>
                                            <p:strVal val="#ppt_x"/>
                                          </p:val>
                                        </p:tav>
                                        <p:tav tm="100000">
                                          <p:val>
                                            <p:strVal val="#ppt_x"/>
                                          </p:val>
                                        </p:tav>
                                      </p:tavLst>
                                    </p:anim>
                                    <p:anim calcmode="lin" valueType="num">
                                      <p:cBhvr additive="base">
                                        <p:cTn id="1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4" fill="hold" grpId="0" nodeType="clickEffect">
                                  <p:stCondLst>
                                    <p:cond delay="0"/>
                                  </p:stCondLst>
                                  <p:childTnLst>
                                    <p:set>
                                      <p:cBhvr>
                                        <p:cTn id="155" dur="1" fill="hold">
                                          <p:stCondLst>
                                            <p:cond delay="0"/>
                                          </p:stCondLst>
                                        </p:cTn>
                                        <p:tgtEl>
                                          <p:spTgt spid="34"/>
                                        </p:tgtEl>
                                        <p:attrNameLst>
                                          <p:attrName>style.visibility</p:attrName>
                                        </p:attrNameLst>
                                      </p:cBhvr>
                                      <p:to>
                                        <p:strVal val="visible"/>
                                      </p:to>
                                    </p:set>
                                    <p:anim calcmode="lin" valueType="num">
                                      <p:cBhvr additive="base">
                                        <p:cTn id="156" dur="500" fill="hold"/>
                                        <p:tgtEl>
                                          <p:spTgt spid="34"/>
                                        </p:tgtEl>
                                        <p:attrNameLst>
                                          <p:attrName>ppt_x</p:attrName>
                                        </p:attrNameLst>
                                      </p:cBhvr>
                                      <p:tavLst>
                                        <p:tav tm="0">
                                          <p:val>
                                            <p:strVal val="#ppt_x"/>
                                          </p:val>
                                        </p:tav>
                                        <p:tav tm="100000">
                                          <p:val>
                                            <p:strVal val="#ppt_x"/>
                                          </p:val>
                                        </p:tav>
                                      </p:tavLst>
                                    </p:anim>
                                    <p:anim calcmode="lin" valueType="num">
                                      <p:cBhvr additive="base">
                                        <p:cTn id="15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grpId="0" nodeType="clickEffect">
                                  <p:stCondLst>
                                    <p:cond delay="0"/>
                                  </p:stCondLst>
                                  <p:childTnLst>
                                    <p:set>
                                      <p:cBhvr>
                                        <p:cTn id="161" dur="1" fill="hold">
                                          <p:stCondLst>
                                            <p:cond delay="0"/>
                                          </p:stCondLst>
                                        </p:cTn>
                                        <p:tgtEl>
                                          <p:spTgt spid="41"/>
                                        </p:tgtEl>
                                        <p:attrNameLst>
                                          <p:attrName>style.visibility</p:attrName>
                                        </p:attrNameLst>
                                      </p:cBhvr>
                                      <p:to>
                                        <p:strVal val="visible"/>
                                      </p:to>
                                    </p:set>
                                    <p:anim calcmode="lin" valueType="num">
                                      <p:cBhvr additive="base">
                                        <p:cTn id="162" dur="500" fill="hold"/>
                                        <p:tgtEl>
                                          <p:spTgt spid="41"/>
                                        </p:tgtEl>
                                        <p:attrNameLst>
                                          <p:attrName>ppt_x</p:attrName>
                                        </p:attrNameLst>
                                      </p:cBhvr>
                                      <p:tavLst>
                                        <p:tav tm="0">
                                          <p:val>
                                            <p:strVal val="#ppt_x"/>
                                          </p:val>
                                        </p:tav>
                                        <p:tav tm="100000">
                                          <p:val>
                                            <p:strVal val="#ppt_x"/>
                                          </p:val>
                                        </p:tav>
                                      </p:tavLst>
                                    </p:anim>
                                    <p:anim calcmode="lin" valueType="num">
                                      <p:cBhvr additive="base">
                                        <p:cTn id="16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grpId="0" nodeType="clickEffect">
                                  <p:stCondLst>
                                    <p:cond delay="0"/>
                                  </p:stCondLst>
                                  <p:childTnLst>
                                    <p:set>
                                      <p:cBhvr>
                                        <p:cTn id="167" dur="1" fill="hold">
                                          <p:stCondLst>
                                            <p:cond delay="0"/>
                                          </p:stCondLst>
                                        </p:cTn>
                                        <p:tgtEl>
                                          <p:spTgt spid="42"/>
                                        </p:tgtEl>
                                        <p:attrNameLst>
                                          <p:attrName>style.visibility</p:attrName>
                                        </p:attrNameLst>
                                      </p:cBhvr>
                                      <p:to>
                                        <p:strVal val="visible"/>
                                      </p:to>
                                    </p:set>
                                    <p:anim calcmode="lin" valueType="num">
                                      <p:cBhvr additive="base">
                                        <p:cTn id="168" dur="500" fill="hold"/>
                                        <p:tgtEl>
                                          <p:spTgt spid="42"/>
                                        </p:tgtEl>
                                        <p:attrNameLst>
                                          <p:attrName>ppt_x</p:attrName>
                                        </p:attrNameLst>
                                      </p:cBhvr>
                                      <p:tavLst>
                                        <p:tav tm="0">
                                          <p:val>
                                            <p:strVal val="#ppt_x"/>
                                          </p:val>
                                        </p:tav>
                                        <p:tav tm="100000">
                                          <p:val>
                                            <p:strVal val="#ppt_x"/>
                                          </p:val>
                                        </p:tav>
                                      </p:tavLst>
                                    </p:anim>
                                    <p:anim calcmode="lin" valueType="num">
                                      <p:cBhvr additive="base">
                                        <p:cTn id="16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44"/>
                                        </p:tgtEl>
                                        <p:attrNameLst>
                                          <p:attrName>style.visibility</p:attrName>
                                        </p:attrNameLst>
                                      </p:cBhvr>
                                      <p:to>
                                        <p:strVal val="visible"/>
                                      </p:to>
                                    </p:set>
                                    <p:anim calcmode="lin" valueType="num">
                                      <p:cBhvr additive="base">
                                        <p:cTn id="174" dur="500" fill="hold"/>
                                        <p:tgtEl>
                                          <p:spTgt spid="44"/>
                                        </p:tgtEl>
                                        <p:attrNameLst>
                                          <p:attrName>ppt_x</p:attrName>
                                        </p:attrNameLst>
                                      </p:cBhvr>
                                      <p:tavLst>
                                        <p:tav tm="0">
                                          <p:val>
                                            <p:strVal val="#ppt_x"/>
                                          </p:val>
                                        </p:tav>
                                        <p:tav tm="100000">
                                          <p:val>
                                            <p:strVal val="#ppt_x"/>
                                          </p:val>
                                        </p:tav>
                                      </p:tavLst>
                                    </p:anim>
                                    <p:anim calcmode="lin" valueType="num">
                                      <p:cBhvr additive="base">
                                        <p:cTn id="17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nodeType="clickEffect">
                                  <p:stCondLst>
                                    <p:cond delay="0"/>
                                  </p:stCondLst>
                                  <p:childTnLst>
                                    <p:set>
                                      <p:cBhvr>
                                        <p:cTn id="179" dur="1" fill="hold">
                                          <p:stCondLst>
                                            <p:cond delay="0"/>
                                          </p:stCondLst>
                                        </p:cTn>
                                        <p:tgtEl>
                                          <p:spTgt spid="14"/>
                                        </p:tgtEl>
                                        <p:attrNameLst>
                                          <p:attrName>style.visibility</p:attrName>
                                        </p:attrNameLst>
                                      </p:cBhvr>
                                      <p:to>
                                        <p:strVal val="visible"/>
                                      </p:to>
                                    </p:set>
                                    <p:anim calcmode="lin" valueType="num">
                                      <p:cBhvr additive="base">
                                        <p:cTn id="180" dur="500" fill="hold"/>
                                        <p:tgtEl>
                                          <p:spTgt spid="14"/>
                                        </p:tgtEl>
                                        <p:attrNameLst>
                                          <p:attrName>ppt_x</p:attrName>
                                        </p:attrNameLst>
                                      </p:cBhvr>
                                      <p:tavLst>
                                        <p:tav tm="0">
                                          <p:val>
                                            <p:strVal val="#ppt_x"/>
                                          </p:val>
                                        </p:tav>
                                        <p:tav tm="100000">
                                          <p:val>
                                            <p:strVal val="#ppt_x"/>
                                          </p:val>
                                        </p:tav>
                                      </p:tavLst>
                                    </p:anim>
                                    <p:anim calcmode="lin" valueType="num">
                                      <p:cBhvr additive="base">
                                        <p:cTn id="18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nodeType="clickEffect">
                                  <p:stCondLst>
                                    <p:cond delay="0"/>
                                  </p:stCondLst>
                                  <p:childTnLst>
                                    <p:set>
                                      <p:cBhvr>
                                        <p:cTn id="185" dur="1" fill="hold">
                                          <p:stCondLst>
                                            <p:cond delay="0"/>
                                          </p:stCondLst>
                                        </p:cTn>
                                        <p:tgtEl>
                                          <p:spTgt spid="18"/>
                                        </p:tgtEl>
                                        <p:attrNameLst>
                                          <p:attrName>style.visibility</p:attrName>
                                        </p:attrNameLst>
                                      </p:cBhvr>
                                      <p:to>
                                        <p:strVal val="visible"/>
                                      </p:to>
                                    </p:set>
                                    <p:anim calcmode="lin" valueType="num">
                                      <p:cBhvr additive="base">
                                        <p:cTn id="186" dur="500" fill="hold"/>
                                        <p:tgtEl>
                                          <p:spTgt spid="18"/>
                                        </p:tgtEl>
                                        <p:attrNameLst>
                                          <p:attrName>ppt_x</p:attrName>
                                        </p:attrNameLst>
                                      </p:cBhvr>
                                      <p:tavLst>
                                        <p:tav tm="0">
                                          <p:val>
                                            <p:strVal val="#ppt_x"/>
                                          </p:val>
                                        </p:tav>
                                        <p:tav tm="100000">
                                          <p:val>
                                            <p:strVal val="#ppt_x"/>
                                          </p:val>
                                        </p:tav>
                                      </p:tavLst>
                                    </p:anim>
                                    <p:anim calcmode="lin" valueType="num">
                                      <p:cBhvr additive="base">
                                        <p:cTn id="18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nodeType="clickEffect">
                                  <p:stCondLst>
                                    <p:cond delay="0"/>
                                  </p:stCondLst>
                                  <p:childTnLst>
                                    <p:set>
                                      <p:cBhvr>
                                        <p:cTn id="191" dur="1" fill="hold">
                                          <p:stCondLst>
                                            <p:cond delay="0"/>
                                          </p:stCondLst>
                                        </p:cTn>
                                        <p:tgtEl>
                                          <p:spTgt spid="22"/>
                                        </p:tgtEl>
                                        <p:attrNameLst>
                                          <p:attrName>style.visibility</p:attrName>
                                        </p:attrNameLst>
                                      </p:cBhvr>
                                      <p:to>
                                        <p:strVal val="visible"/>
                                      </p:to>
                                    </p:set>
                                    <p:anim calcmode="lin" valueType="num">
                                      <p:cBhvr additive="base">
                                        <p:cTn id="192" dur="500" fill="hold"/>
                                        <p:tgtEl>
                                          <p:spTgt spid="22"/>
                                        </p:tgtEl>
                                        <p:attrNameLst>
                                          <p:attrName>ppt_x</p:attrName>
                                        </p:attrNameLst>
                                      </p:cBhvr>
                                      <p:tavLst>
                                        <p:tav tm="0">
                                          <p:val>
                                            <p:strVal val="#ppt_x"/>
                                          </p:val>
                                        </p:tav>
                                        <p:tav tm="100000">
                                          <p:val>
                                            <p:strVal val="#ppt_x"/>
                                          </p:val>
                                        </p:tav>
                                      </p:tavLst>
                                    </p:anim>
                                    <p:anim calcmode="lin" valueType="num">
                                      <p:cBhvr additive="base">
                                        <p:cTn id="19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47"/>
                                        </p:tgtEl>
                                        <p:attrNameLst>
                                          <p:attrName>style.visibility</p:attrName>
                                        </p:attrNameLst>
                                      </p:cBhvr>
                                      <p:to>
                                        <p:strVal val="visible"/>
                                      </p:to>
                                    </p:set>
                                    <p:anim calcmode="lin" valueType="num">
                                      <p:cBhvr additive="base">
                                        <p:cTn id="198" dur="500" fill="hold"/>
                                        <p:tgtEl>
                                          <p:spTgt spid="47"/>
                                        </p:tgtEl>
                                        <p:attrNameLst>
                                          <p:attrName>ppt_x</p:attrName>
                                        </p:attrNameLst>
                                      </p:cBhvr>
                                      <p:tavLst>
                                        <p:tav tm="0">
                                          <p:val>
                                            <p:strVal val="#ppt_x"/>
                                          </p:val>
                                        </p:tav>
                                        <p:tav tm="100000">
                                          <p:val>
                                            <p:strVal val="#ppt_x"/>
                                          </p:val>
                                        </p:tav>
                                      </p:tavLst>
                                    </p:anim>
                                    <p:anim calcmode="lin" valueType="num">
                                      <p:cBhvr additive="base">
                                        <p:cTn id="199"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00" fill="hold">
                      <p:stCondLst>
                        <p:cond delay="indefinite"/>
                      </p:stCondLst>
                      <p:childTnLst>
                        <p:par>
                          <p:cTn id="201" fill="hold">
                            <p:stCondLst>
                              <p:cond delay="0"/>
                            </p:stCondLst>
                            <p:childTnLst>
                              <p:par>
                                <p:cTn id="202" presetID="2" presetClass="entr" presetSubtype="4" fill="hold" grpId="0" nodeType="clickEffect">
                                  <p:stCondLst>
                                    <p:cond delay="0"/>
                                  </p:stCondLst>
                                  <p:childTnLst>
                                    <p:set>
                                      <p:cBhvr>
                                        <p:cTn id="203" dur="1" fill="hold">
                                          <p:stCondLst>
                                            <p:cond delay="0"/>
                                          </p:stCondLst>
                                        </p:cTn>
                                        <p:tgtEl>
                                          <p:spTgt spid="49"/>
                                        </p:tgtEl>
                                        <p:attrNameLst>
                                          <p:attrName>style.visibility</p:attrName>
                                        </p:attrNameLst>
                                      </p:cBhvr>
                                      <p:to>
                                        <p:strVal val="visible"/>
                                      </p:to>
                                    </p:set>
                                    <p:anim calcmode="lin" valueType="num">
                                      <p:cBhvr additive="base">
                                        <p:cTn id="204" dur="500" fill="hold"/>
                                        <p:tgtEl>
                                          <p:spTgt spid="49"/>
                                        </p:tgtEl>
                                        <p:attrNameLst>
                                          <p:attrName>ppt_x</p:attrName>
                                        </p:attrNameLst>
                                      </p:cBhvr>
                                      <p:tavLst>
                                        <p:tav tm="0">
                                          <p:val>
                                            <p:strVal val="#ppt_x"/>
                                          </p:val>
                                        </p:tav>
                                        <p:tav tm="100000">
                                          <p:val>
                                            <p:strVal val="#ppt_x"/>
                                          </p:val>
                                        </p:tav>
                                      </p:tavLst>
                                    </p:anim>
                                    <p:anim calcmode="lin" valueType="num">
                                      <p:cBhvr additive="base">
                                        <p:cTn id="20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2" presetClass="entr" presetSubtype="4" fill="hold" grpId="0" nodeType="clickEffect">
                                  <p:stCondLst>
                                    <p:cond delay="0"/>
                                  </p:stCondLst>
                                  <p:childTnLst>
                                    <p:set>
                                      <p:cBhvr>
                                        <p:cTn id="209" dur="1" fill="hold">
                                          <p:stCondLst>
                                            <p:cond delay="0"/>
                                          </p:stCondLst>
                                        </p:cTn>
                                        <p:tgtEl>
                                          <p:spTgt spid="48"/>
                                        </p:tgtEl>
                                        <p:attrNameLst>
                                          <p:attrName>style.visibility</p:attrName>
                                        </p:attrNameLst>
                                      </p:cBhvr>
                                      <p:to>
                                        <p:strVal val="visible"/>
                                      </p:to>
                                    </p:set>
                                    <p:anim calcmode="lin" valueType="num">
                                      <p:cBhvr additive="base">
                                        <p:cTn id="210" dur="500" fill="hold"/>
                                        <p:tgtEl>
                                          <p:spTgt spid="48"/>
                                        </p:tgtEl>
                                        <p:attrNameLst>
                                          <p:attrName>ppt_x</p:attrName>
                                        </p:attrNameLst>
                                      </p:cBhvr>
                                      <p:tavLst>
                                        <p:tav tm="0">
                                          <p:val>
                                            <p:strVal val="#ppt_x"/>
                                          </p:val>
                                        </p:tav>
                                        <p:tav tm="100000">
                                          <p:val>
                                            <p:strVal val="#ppt_x"/>
                                          </p:val>
                                        </p:tav>
                                      </p:tavLst>
                                    </p:anim>
                                    <p:anim calcmode="lin" valueType="num">
                                      <p:cBhvr additive="base">
                                        <p:cTn id="211"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2" fill="hold">
                      <p:stCondLst>
                        <p:cond delay="indefinite"/>
                      </p:stCondLst>
                      <p:childTnLst>
                        <p:par>
                          <p:cTn id="213" fill="hold">
                            <p:stCondLst>
                              <p:cond delay="0"/>
                            </p:stCondLst>
                            <p:childTnLst>
                              <p:par>
                                <p:cTn id="214" presetID="2" presetClass="entr" presetSubtype="4" fill="hold" grpId="0" nodeType="clickEffect">
                                  <p:stCondLst>
                                    <p:cond delay="0"/>
                                  </p:stCondLst>
                                  <p:childTnLst>
                                    <p:set>
                                      <p:cBhvr>
                                        <p:cTn id="215" dur="1" fill="hold">
                                          <p:stCondLst>
                                            <p:cond delay="0"/>
                                          </p:stCondLst>
                                        </p:cTn>
                                        <p:tgtEl>
                                          <p:spTgt spid="46"/>
                                        </p:tgtEl>
                                        <p:attrNameLst>
                                          <p:attrName>style.visibility</p:attrName>
                                        </p:attrNameLst>
                                      </p:cBhvr>
                                      <p:to>
                                        <p:strVal val="visible"/>
                                      </p:to>
                                    </p:set>
                                    <p:anim calcmode="lin" valueType="num">
                                      <p:cBhvr additive="base">
                                        <p:cTn id="216" dur="500" fill="hold"/>
                                        <p:tgtEl>
                                          <p:spTgt spid="46"/>
                                        </p:tgtEl>
                                        <p:attrNameLst>
                                          <p:attrName>ppt_x</p:attrName>
                                        </p:attrNameLst>
                                      </p:cBhvr>
                                      <p:tavLst>
                                        <p:tav tm="0">
                                          <p:val>
                                            <p:strVal val="#ppt_x"/>
                                          </p:val>
                                        </p:tav>
                                        <p:tav tm="100000">
                                          <p:val>
                                            <p:strVal val="#ppt_x"/>
                                          </p:val>
                                        </p:tav>
                                      </p:tavLst>
                                    </p:anim>
                                    <p:anim calcmode="lin" valueType="num">
                                      <p:cBhvr additive="base">
                                        <p:cTn id="21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8" fill="hold">
                      <p:stCondLst>
                        <p:cond delay="indefinite"/>
                      </p:stCondLst>
                      <p:childTnLst>
                        <p:par>
                          <p:cTn id="219" fill="hold">
                            <p:stCondLst>
                              <p:cond delay="0"/>
                            </p:stCondLst>
                            <p:childTnLst>
                              <p:par>
                                <p:cTn id="220" presetID="2" presetClass="entr" presetSubtype="4" fill="hold" grpId="0" nodeType="clickEffect">
                                  <p:stCondLst>
                                    <p:cond delay="0"/>
                                  </p:stCondLst>
                                  <p:childTnLst>
                                    <p:set>
                                      <p:cBhvr>
                                        <p:cTn id="221" dur="1" fill="hold">
                                          <p:stCondLst>
                                            <p:cond delay="0"/>
                                          </p:stCondLst>
                                        </p:cTn>
                                        <p:tgtEl>
                                          <p:spTgt spid="23"/>
                                        </p:tgtEl>
                                        <p:attrNameLst>
                                          <p:attrName>style.visibility</p:attrName>
                                        </p:attrNameLst>
                                      </p:cBhvr>
                                      <p:to>
                                        <p:strVal val="visible"/>
                                      </p:to>
                                    </p:set>
                                    <p:anim calcmode="lin" valueType="num">
                                      <p:cBhvr additive="base">
                                        <p:cTn id="222" dur="500" fill="hold"/>
                                        <p:tgtEl>
                                          <p:spTgt spid="23"/>
                                        </p:tgtEl>
                                        <p:attrNameLst>
                                          <p:attrName>ppt_x</p:attrName>
                                        </p:attrNameLst>
                                      </p:cBhvr>
                                      <p:tavLst>
                                        <p:tav tm="0">
                                          <p:val>
                                            <p:strVal val="#ppt_x"/>
                                          </p:val>
                                        </p:tav>
                                        <p:tav tm="100000">
                                          <p:val>
                                            <p:strVal val="#ppt_x"/>
                                          </p:val>
                                        </p:tav>
                                      </p:tavLst>
                                    </p:anim>
                                    <p:anim calcmode="lin" valueType="num">
                                      <p:cBhvr additive="base">
                                        <p:cTn id="2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24" fill="hold">
                      <p:stCondLst>
                        <p:cond delay="indefinite"/>
                      </p:stCondLst>
                      <p:childTnLst>
                        <p:par>
                          <p:cTn id="225" fill="hold">
                            <p:stCondLst>
                              <p:cond delay="0"/>
                            </p:stCondLst>
                            <p:childTnLst>
                              <p:par>
                                <p:cTn id="226" presetID="2" presetClass="entr" presetSubtype="4" fill="hold" grpId="0" nodeType="clickEffect">
                                  <p:stCondLst>
                                    <p:cond delay="0"/>
                                  </p:stCondLst>
                                  <p:childTnLst>
                                    <p:set>
                                      <p:cBhvr>
                                        <p:cTn id="227" dur="1" fill="hold">
                                          <p:stCondLst>
                                            <p:cond delay="0"/>
                                          </p:stCondLst>
                                        </p:cTn>
                                        <p:tgtEl>
                                          <p:spTgt spid="50"/>
                                        </p:tgtEl>
                                        <p:attrNameLst>
                                          <p:attrName>style.visibility</p:attrName>
                                        </p:attrNameLst>
                                      </p:cBhvr>
                                      <p:to>
                                        <p:strVal val="visible"/>
                                      </p:to>
                                    </p:set>
                                    <p:anim calcmode="lin" valueType="num">
                                      <p:cBhvr additive="base">
                                        <p:cTn id="228" dur="500" fill="hold"/>
                                        <p:tgtEl>
                                          <p:spTgt spid="50"/>
                                        </p:tgtEl>
                                        <p:attrNameLst>
                                          <p:attrName>ppt_x</p:attrName>
                                        </p:attrNameLst>
                                      </p:cBhvr>
                                      <p:tavLst>
                                        <p:tav tm="0">
                                          <p:val>
                                            <p:strVal val="#ppt_x"/>
                                          </p:val>
                                        </p:tav>
                                        <p:tav tm="100000">
                                          <p:val>
                                            <p:strVal val="#ppt_x"/>
                                          </p:val>
                                        </p:tav>
                                      </p:tavLst>
                                    </p:anim>
                                    <p:anim calcmode="lin" valueType="num">
                                      <p:cBhvr additive="base">
                                        <p:cTn id="229"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30" fill="hold">
                      <p:stCondLst>
                        <p:cond delay="indefinite"/>
                      </p:stCondLst>
                      <p:childTnLst>
                        <p:par>
                          <p:cTn id="231" fill="hold">
                            <p:stCondLst>
                              <p:cond delay="0"/>
                            </p:stCondLst>
                            <p:childTnLst>
                              <p:par>
                                <p:cTn id="232" presetID="2" presetClass="entr" presetSubtype="4" fill="hold" grpId="0" nodeType="clickEffect">
                                  <p:stCondLst>
                                    <p:cond delay="0"/>
                                  </p:stCondLst>
                                  <p:childTnLst>
                                    <p:set>
                                      <p:cBhvr>
                                        <p:cTn id="233" dur="1" fill="hold">
                                          <p:stCondLst>
                                            <p:cond delay="0"/>
                                          </p:stCondLst>
                                        </p:cTn>
                                        <p:tgtEl>
                                          <p:spTgt spid="13"/>
                                        </p:tgtEl>
                                        <p:attrNameLst>
                                          <p:attrName>style.visibility</p:attrName>
                                        </p:attrNameLst>
                                      </p:cBhvr>
                                      <p:to>
                                        <p:strVal val="visible"/>
                                      </p:to>
                                    </p:set>
                                    <p:anim calcmode="lin" valueType="num">
                                      <p:cBhvr additive="base">
                                        <p:cTn id="234" dur="500" fill="hold"/>
                                        <p:tgtEl>
                                          <p:spTgt spid="13"/>
                                        </p:tgtEl>
                                        <p:attrNameLst>
                                          <p:attrName>ppt_x</p:attrName>
                                        </p:attrNameLst>
                                      </p:cBhvr>
                                      <p:tavLst>
                                        <p:tav tm="0">
                                          <p:val>
                                            <p:strVal val="#ppt_x"/>
                                          </p:val>
                                        </p:tav>
                                        <p:tav tm="100000">
                                          <p:val>
                                            <p:strVal val="#ppt_x"/>
                                          </p:val>
                                        </p:tav>
                                      </p:tavLst>
                                    </p:anim>
                                    <p:anim calcmode="lin" valueType="num">
                                      <p:cBhvr additive="base">
                                        <p:cTn id="2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6" fill="hold">
                      <p:stCondLst>
                        <p:cond delay="indefinite"/>
                      </p:stCondLst>
                      <p:childTnLst>
                        <p:par>
                          <p:cTn id="237" fill="hold">
                            <p:stCondLst>
                              <p:cond delay="0"/>
                            </p:stCondLst>
                            <p:childTnLst>
                              <p:par>
                                <p:cTn id="238" presetID="2" presetClass="entr" presetSubtype="4" fill="hold" nodeType="clickEffect">
                                  <p:stCondLst>
                                    <p:cond delay="0"/>
                                  </p:stCondLst>
                                  <p:childTnLst>
                                    <p:set>
                                      <p:cBhvr>
                                        <p:cTn id="239" dur="1" fill="hold">
                                          <p:stCondLst>
                                            <p:cond delay="0"/>
                                          </p:stCondLst>
                                        </p:cTn>
                                        <p:tgtEl>
                                          <p:spTgt spid="26"/>
                                        </p:tgtEl>
                                        <p:attrNameLst>
                                          <p:attrName>style.visibility</p:attrName>
                                        </p:attrNameLst>
                                      </p:cBhvr>
                                      <p:to>
                                        <p:strVal val="visible"/>
                                      </p:to>
                                    </p:set>
                                    <p:anim calcmode="lin" valueType="num">
                                      <p:cBhvr additive="base">
                                        <p:cTn id="240" dur="500" fill="hold"/>
                                        <p:tgtEl>
                                          <p:spTgt spid="26"/>
                                        </p:tgtEl>
                                        <p:attrNameLst>
                                          <p:attrName>ppt_x</p:attrName>
                                        </p:attrNameLst>
                                      </p:cBhvr>
                                      <p:tavLst>
                                        <p:tav tm="0">
                                          <p:val>
                                            <p:strVal val="#ppt_x"/>
                                          </p:val>
                                        </p:tav>
                                        <p:tav tm="100000">
                                          <p:val>
                                            <p:strVal val="#ppt_x"/>
                                          </p:val>
                                        </p:tav>
                                      </p:tavLst>
                                    </p:anim>
                                    <p:anim calcmode="lin" valueType="num">
                                      <p:cBhvr additive="base">
                                        <p:cTn id="24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42" fill="hold">
                      <p:stCondLst>
                        <p:cond delay="indefinite"/>
                      </p:stCondLst>
                      <p:childTnLst>
                        <p:par>
                          <p:cTn id="243" fill="hold">
                            <p:stCondLst>
                              <p:cond delay="0"/>
                            </p:stCondLst>
                            <p:childTnLst>
                              <p:par>
                                <p:cTn id="244" presetID="2" presetClass="entr" presetSubtype="4" fill="hold" nodeType="clickEffect">
                                  <p:stCondLst>
                                    <p:cond delay="0"/>
                                  </p:stCondLst>
                                  <p:childTnLst>
                                    <p:set>
                                      <p:cBhvr>
                                        <p:cTn id="245" dur="1" fill="hold">
                                          <p:stCondLst>
                                            <p:cond delay="0"/>
                                          </p:stCondLst>
                                        </p:cTn>
                                        <p:tgtEl>
                                          <p:spTgt spid="52"/>
                                        </p:tgtEl>
                                        <p:attrNameLst>
                                          <p:attrName>style.visibility</p:attrName>
                                        </p:attrNameLst>
                                      </p:cBhvr>
                                      <p:to>
                                        <p:strVal val="visible"/>
                                      </p:to>
                                    </p:set>
                                    <p:anim calcmode="lin" valueType="num">
                                      <p:cBhvr additive="base">
                                        <p:cTn id="246" dur="500" fill="hold"/>
                                        <p:tgtEl>
                                          <p:spTgt spid="52"/>
                                        </p:tgtEl>
                                        <p:attrNameLst>
                                          <p:attrName>ppt_x</p:attrName>
                                        </p:attrNameLst>
                                      </p:cBhvr>
                                      <p:tavLst>
                                        <p:tav tm="0">
                                          <p:val>
                                            <p:strVal val="#ppt_x"/>
                                          </p:val>
                                        </p:tav>
                                        <p:tav tm="100000">
                                          <p:val>
                                            <p:strVal val="#ppt_x"/>
                                          </p:val>
                                        </p:tav>
                                      </p:tavLst>
                                    </p:anim>
                                    <p:anim calcmode="lin" valueType="num">
                                      <p:cBhvr additive="base">
                                        <p:cTn id="247"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48" fill="hold">
                      <p:stCondLst>
                        <p:cond delay="indefinite"/>
                      </p:stCondLst>
                      <p:childTnLst>
                        <p:par>
                          <p:cTn id="249" fill="hold">
                            <p:stCondLst>
                              <p:cond delay="0"/>
                            </p:stCondLst>
                            <p:childTnLst>
                              <p:par>
                                <p:cTn id="250" presetID="2" presetClass="entr" presetSubtype="4" fill="hold" nodeType="clickEffect">
                                  <p:stCondLst>
                                    <p:cond delay="0"/>
                                  </p:stCondLst>
                                  <p:childTnLst>
                                    <p:set>
                                      <p:cBhvr>
                                        <p:cTn id="251" dur="1" fill="hold">
                                          <p:stCondLst>
                                            <p:cond delay="0"/>
                                          </p:stCondLst>
                                        </p:cTn>
                                        <p:tgtEl>
                                          <p:spTgt spid="54"/>
                                        </p:tgtEl>
                                        <p:attrNameLst>
                                          <p:attrName>style.visibility</p:attrName>
                                        </p:attrNameLst>
                                      </p:cBhvr>
                                      <p:to>
                                        <p:strVal val="visible"/>
                                      </p:to>
                                    </p:set>
                                    <p:anim calcmode="lin" valueType="num">
                                      <p:cBhvr additive="base">
                                        <p:cTn id="252" dur="500" fill="hold"/>
                                        <p:tgtEl>
                                          <p:spTgt spid="54"/>
                                        </p:tgtEl>
                                        <p:attrNameLst>
                                          <p:attrName>ppt_x</p:attrName>
                                        </p:attrNameLst>
                                      </p:cBhvr>
                                      <p:tavLst>
                                        <p:tav tm="0">
                                          <p:val>
                                            <p:strVal val="#ppt_x"/>
                                          </p:val>
                                        </p:tav>
                                        <p:tav tm="100000">
                                          <p:val>
                                            <p:strVal val="#ppt_x"/>
                                          </p:val>
                                        </p:tav>
                                      </p:tavLst>
                                    </p:anim>
                                    <p:anim calcmode="lin" valueType="num">
                                      <p:cBhvr additive="base">
                                        <p:cTn id="25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54" fill="hold">
                      <p:stCondLst>
                        <p:cond delay="indefinite"/>
                      </p:stCondLst>
                      <p:childTnLst>
                        <p:par>
                          <p:cTn id="255" fill="hold">
                            <p:stCondLst>
                              <p:cond delay="0"/>
                            </p:stCondLst>
                            <p:childTnLst>
                              <p:par>
                                <p:cTn id="256" presetID="42" presetClass="entr" presetSubtype="0" fill="hold" grpId="0" nodeType="clickEffect">
                                  <p:stCondLst>
                                    <p:cond delay="0"/>
                                  </p:stCondLst>
                                  <p:childTnLst>
                                    <p:set>
                                      <p:cBhvr>
                                        <p:cTn id="257" dur="1" fill="hold">
                                          <p:stCondLst>
                                            <p:cond delay="0"/>
                                          </p:stCondLst>
                                        </p:cTn>
                                        <p:tgtEl>
                                          <p:spTgt spid="55"/>
                                        </p:tgtEl>
                                        <p:attrNameLst>
                                          <p:attrName>style.visibility</p:attrName>
                                        </p:attrNameLst>
                                      </p:cBhvr>
                                      <p:to>
                                        <p:strVal val="visible"/>
                                      </p:to>
                                    </p:set>
                                    <p:animEffect transition="in" filter="fade">
                                      <p:cBhvr>
                                        <p:cTn id="258" dur="1000"/>
                                        <p:tgtEl>
                                          <p:spTgt spid="55"/>
                                        </p:tgtEl>
                                      </p:cBhvr>
                                    </p:animEffect>
                                    <p:anim calcmode="lin" valueType="num">
                                      <p:cBhvr>
                                        <p:cTn id="259" dur="1000" fill="hold"/>
                                        <p:tgtEl>
                                          <p:spTgt spid="55"/>
                                        </p:tgtEl>
                                        <p:attrNameLst>
                                          <p:attrName>ppt_x</p:attrName>
                                        </p:attrNameLst>
                                      </p:cBhvr>
                                      <p:tavLst>
                                        <p:tav tm="0">
                                          <p:val>
                                            <p:strVal val="#ppt_x"/>
                                          </p:val>
                                        </p:tav>
                                        <p:tav tm="100000">
                                          <p:val>
                                            <p:strVal val="#ppt_x"/>
                                          </p:val>
                                        </p:tav>
                                      </p:tavLst>
                                    </p:anim>
                                    <p:anim calcmode="lin" valueType="num">
                                      <p:cBhvr>
                                        <p:cTn id="26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61" fill="hold">
                      <p:stCondLst>
                        <p:cond delay="indefinite"/>
                      </p:stCondLst>
                      <p:childTnLst>
                        <p:par>
                          <p:cTn id="262" fill="hold">
                            <p:stCondLst>
                              <p:cond delay="0"/>
                            </p:stCondLst>
                            <p:childTnLst>
                              <p:par>
                                <p:cTn id="263" presetID="2" presetClass="entr" presetSubtype="4" fill="hold" grpId="0" nodeType="clickEffect">
                                  <p:stCondLst>
                                    <p:cond delay="0"/>
                                  </p:stCondLst>
                                  <p:childTnLst>
                                    <p:set>
                                      <p:cBhvr>
                                        <p:cTn id="264" dur="1" fill="hold">
                                          <p:stCondLst>
                                            <p:cond delay="0"/>
                                          </p:stCondLst>
                                        </p:cTn>
                                        <p:tgtEl>
                                          <p:spTgt spid="56"/>
                                        </p:tgtEl>
                                        <p:attrNameLst>
                                          <p:attrName>style.visibility</p:attrName>
                                        </p:attrNameLst>
                                      </p:cBhvr>
                                      <p:to>
                                        <p:strVal val="visible"/>
                                      </p:to>
                                    </p:set>
                                    <p:anim calcmode="lin" valueType="num">
                                      <p:cBhvr additive="base">
                                        <p:cTn id="265" dur="500" fill="hold"/>
                                        <p:tgtEl>
                                          <p:spTgt spid="56"/>
                                        </p:tgtEl>
                                        <p:attrNameLst>
                                          <p:attrName>ppt_x</p:attrName>
                                        </p:attrNameLst>
                                      </p:cBhvr>
                                      <p:tavLst>
                                        <p:tav tm="0">
                                          <p:val>
                                            <p:strVal val="#ppt_x"/>
                                          </p:val>
                                        </p:tav>
                                        <p:tav tm="100000">
                                          <p:val>
                                            <p:strVal val="#ppt_x"/>
                                          </p:val>
                                        </p:tav>
                                      </p:tavLst>
                                    </p:anim>
                                    <p:anim calcmode="lin" valueType="num">
                                      <p:cBhvr additive="base">
                                        <p:cTn id="266"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24"/>
                                        </p:tgtEl>
                                        <p:attrNameLst>
                                          <p:attrName>style.visibility</p:attrName>
                                        </p:attrNameLst>
                                      </p:cBhvr>
                                      <p:to>
                                        <p:strVal val="visible"/>
                                      </p:to>
                                    </p:set>
                                    <p:anim calcmode="lin" valueType="num">
                                      <p:cBhvr additive="base">
                                        <p:cTn id="271" dur="500" fill="hold"/>
                                        <p:tgtEl>
                                          <p:spTgt spid="24"/>
                                        </p:tgtEl>
                                        <p:attrNameLst>
                                          <p:attrName>ppt_x</p:attrName>
                                        </p:attrNameLst>
                                      </p:cBhvr>
                                      <p:tavLst>
                                        <p:tav tm="0">
                                          <p:val>
                                            <p:strVal val="#ppt_x"/>
                                          </p:val>
                                        </p:tav>
                                        <p:tav tm="100000">
                                          <p:val>
                                            <p:strVal val="#ppt_x"/>
                                          </p:val>
                                        </p:tav>
                                      </p:tavLst>
                                    </p:anim>
                                    <p:anim calcmode="lin" valueType="num">
                                      <p:cBhvr additive="base">
                                        <p:cTn id="27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2" presetClass="entr" presetSubtype="4" fill="hold" grpId="0" nodeType="clickEffect">
                                  <p:stCondLst>
                                    <p:cond delay="0"/>
                                  </p:stCondLst>
                                  <p:childTnLst>
                                    <p:set>
                                      <p:cBhvr>
                                        <p:cTn id="276" dur="1" fill="hold">
                                          <p:stCondLst>
                                            <p:cond delay="0"/>
                                          </p:stCondLst>
                                        </p:cTn>
                                        <p:tgtEl>
                                          <p:spTgt spid="16"/>
                                        </p:tgtEl>
                                        <p:attrNameLst>
                                          <p:attrName>style.visibility</p:attrName>
                                        </p:attrNameLst>
                                      </p:cBhvr>
                                      <p:to>
                                        <p:strVal val="visible"/>
                                      </p:to>
                                    </p:set>
                                    <p:anim calcmode="lin" valueType="num">
                                      <p:cBhvr additive="base">
                                        <p:cTn id="277" dur="500" fill="hold"/>
                                        <p:tgtEl>
                                          <p:spTgt spid="16"/>
                                        </p:tgtEl>
                                        <p:attrNameLst>
                                          <p:attrName>ppt_x</p:attrName>
                                        </p:attrNameLst>
                                      </p:cBhvr>
                                      <p:tavLst>
                                        <p:tav tm="0">
                                          <p:val>
                                            <p:strVal val="#ppt_x"/>
                                          </p:val>
                                        </p:tav>
                                        <p:tav tm="100000">
                                          <p:val>
                                            <p:strVal val="#ppt_x"/>
                                          </p:val>
                                        </p:tav>
                                      </p:tavLst>
                                    </p:anim>
                                    <p:anim calcmode="lin" valueType="num">
                                      <p:cBhvr additive="base">
                                        <p:cTn id="27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0" grpId="0"/>
      <p:bldP spid="35" grpId="0"/>
      <p:bldP spid="36" grpId="0"/>
      <p:bldP spid="37" grpId="0"/>
      <p:bldP spid="38" grpId="0"/>
      <p:bldP spid="39" grpId="0" animBg="1"/>
      <p:bldP spid="40" grpId="0" animBg="1"/>
      <p:bldP spid="5" grpId="0"/>
      <p:bldP spid="11" grpId="0"/>
      <p:bldP spid="34" grpId="0" animBg="1"/>
      <p:bldP spid="41" grpId="0" animBg="1"/>
      <p:bldP spid="42" grpId="0" animBg="1"/>
      <p:bldP spid="44" grpId="0" animBg="1"/>
      <p:bldP spid="46" grpId="0"/>
      <p:bldP spid="47" grpId="0"/>
      <p:bldP spid="48" grpId="0"/>
      <p:bldP spid="49" grpId="0"/>
      <p:bldP spid="23" grpId="0"/>
      <p:bldP spid="50" grpId="0" animBg="1"/>
      <p:bldP spid="55" grpId="0"/>
      <p:bldP spid="56" grpId="0"/>
      <p:bldP spid="13" grpId="0"/>
      <p:bldP spid="24"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300</Words>
  <Application>Microsoft Macintosh PowerPoint</Application>
  <PresentationFormat>Benutzerdefiniert</PresentationFormat>
  <Paragraphs>38</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Johann will an zwei Tagen eine Fußwallfahrt von insgesamt 43 km durchführen. Da er nicht mehr so gut laufen kann, fährt er die erste Strecke mit dem Bus. Dann bleiben ihm noch 21 km. Welche Strecke ist er mit dem Bus gefahren?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46</cp:revision>
  <cp:lastPrinted>2015-07-30T15:43:02Z</cp:lastPrinted>
  <dcterms:created xsi:type="dcterms:W3CDTF">2015-07-06T16:22:22Z</dcterms:created>
  <dcterms:modified xsi:type="dcterms:W3CDTF">2016-02-22T16:19:52Z</dcterms:modified>
</cp:coreProperties>
</file>