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284802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Imker Hecht hat nur wenige Bienenvölker.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Er schleudert 27 kg Honig und füllt sie in 3-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kg Eimer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viele Eimer braucht er?</a:t>
            </a: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67623" y="3452423"/>
            <a:ext cx="173659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Eimer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27 kg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03802" y="3892936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3 kg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8529637" y="1493696"/>
            <a:ext cx="40151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Gleichungen: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Eimer hat das gleiche Fassungsvermögen: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6823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9432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</a:t>
            </a:r>
            <a:r>
              <a:rPr lang="de-DE" sz="1600" smtClean="0"/>
              <a:t>Operatoren </a:t>
            </a:r>
            <a:r>
              <a:rPr lang="de-DE" sz="1600" smtClean="0"/>
              <a:t>(diesmal </a:t>
            </a:r>
            <a:r>
              <a:rPr lang="de-DE" sz="1600" dirty="0" smtClean="0"/>
              <a:t>nur auf der </a:t>
            </a:r>
            <a:r>
              <a:rPr lang="de-DE" sz="1600" smtClean="0"/>
              <a:t>rechten </a:t>
            </a:r>
            <a:r>
              <a:rPr lang="de-DE" sz="160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594264"/>
            <a:ext cx="313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Imker Hecht braucht 9 Eimer.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kg * x = </a:t>
            </a:r>
            <a:r>
              <a:rPr lang="de-DE" dirty="0" smtClean="0"/>
              <a:t>27 kg</a:t>
            </a:r>
            <a:r>
              <a:rPr lang="de-DE" dirty="0" smtClean="0"/>
              <a:t>;</a:t>
            </a:r>
          </a:p>
          <a:p>
            <a:r>
              <a:rPr lang="de-DE" dirty="0" smtClean="0"/>
              <a:t> x = 27 kg : 3 kg;  = 9;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27 kg : x = 3 kg;</a:t>
            </a:r>
          </a:p>
          <a:p>
            <a:r>
              <a:rPr lang="de-DE" dirty="0"/>
              <a:t> </a:t>
            </a:r>
            <a:r>
              <a:rPr lang="de-DE" dirty="0" smtClean="0"/>
              <a:t>x = </a:t>
            </a:r>
            <a:r>
              <a:rPr lang="de-DE" dirty="0" smtClean="0"/>
              <a:t>27 kg </a:t>
            </a:r>
            <a:r>
              <a:rPr lang="de-DE" dirty="0" smtClean="0"/>
              <a:t>: 3 kg; x = 9;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70045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o</a:t>
            </a:r>
            <a:r>
              <a:rPr lang="de-DE" dirty="0" smtClean="0"/>
              <a:t>der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Feld : </a:t>
            </a:r>
            <a:r>
              <a:rPr lang="de-DE" dirty="0" smtClean="0"/>
              <a:t>Mehrheit/</a:t>
            </a:r>
            <a:r>
              <a:rPr lang="de-DE" dirty="0" smtClean="0"/>
              <a:t>Anzahl der….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5035000" y="3450934"/>
            <a:ext cx="21087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Fassungsvermögen in kg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  <p:bldP spid="3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Macintosh PowerPoint</Application>
  <PresentationFormat>Benutzerdefiniert</PresentationFormat>
  <Paragraphs>30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Imker Hecht hat nur wenige Bienenvölker. Er schleudert 27 kg Honig und füllt sie in 3-kg Eimer. Wie viele Eimer braucht er?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37</cp:revision>
  <cp:lastPrinted>2015-07-31T12:27:02Z</cp:lastPrinted>
  <dcterms:created xsi:type="dcterms:W3CDTF">2015-07-29T13:12:24Z</dcterms:created>
  <dcterms:modified xsi:type="dcterms:W3CDTF">2016-02-23T13:13:54Z</dcterms:modified>
</cp:coreProperties>
</file>