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851313" y="124170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dirty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de-DE" sz="1800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de-DE" sz="1800" dirty="0" smtClean="0">
                <a:latin typeface="Baskerville Old Face" panose="02020602080505020303" pitchFamily="18" charset="0"/>
                <a:cs typeface="Aharoni" panose="02010803020104030203" pitchFamily="2" charset="-79"/>
              </a:rPr>
              <a:t>Obstbauer Birne lagert 90 kg Äpfel ein.</a:t>
            </a:r>
            <a:br>
              <a:rPr lang="de-DE" sz="1800" dirty="0" smtClean="0">
                <a:latin typeface="Baskerville Old Face" panose="02020602080505020303" pitchFamily="18" charset="0"/>
                <a:cs typeface="Aharoni" panose="02010803020104030203" pitchFamily="2" charset="-79"/>
              </a:rPr>
            </a:br>
            <a:r>
              <a:rPr lang="de-DE" sz="1800" dirty="0" smtClean="0">
                <a:latin typeface="Baskerville Old Face" panose="02020602080505020303" pitchFamily="18" charset="0"/>
                <a:cs typeface="Aharoni" panose="02010803020104030203" pitchFamily="2" charset="-79"/>
              </a:rPr>
              <a:t>Bis zum Verkauf verlieren die Äpfel 12 kg Gewicht.</a:t>
            </a:r>
            <a:br>
              <a:rPr lang="de-DE" sz="1800" dirty="0" smtClean="0">
                <a:latin typeface="Baskerville Old Face" panose="02020602080505020303" pitchFamily="18" charset="0"/>
                <a:cs typeface="Aharoni" panose="02010803020104030203" pitchFamily="2" charset="-79"/>
              </a:rPr>
            </a:br>
            <a:r>
              <a:rPr lang="de-DE" sz="1800" dirty="0" smtClean="0">
                <a:latin typeface="Baskerville Old Face" panose="02020602080505020303" pitchFamily="18" charset="0"/>
                <a:cs typeface="Aharoni" panose="02010803020104030203" pitchFamily="2" charset="-79"/>
              </a:rPr>
              <a:t>Wie viele kg Äpfel kann Herr Birne noch verkaufen?</a:t>
            </a:r>
            <a:endParaRPr lang="de-DE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668216" y="3298435"/>
            <a:ext cx="2175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lagert Herr Birne ein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90198"/>
            <a:ext cx="2737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Verlieren die </a:t>
            </a:r>
            <a:r>
              <a:rPr lang="de-DE" dirty="0" smtClean="0"/>
              <a:t>Ä </a:t>
            </a:r>
            <a:r>
              <a:rPr lang="de-DE" dirty="0" smtClean="0"/>
              <a:t>an Gewicht 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6" y="5438775"/>
            <a:ext cx="4220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k</a:t>
            </a:r>
            <a:r>
              <a:rPr lang="de-DE" dirty="0" smtClean="0"/>
              <a:t>ann Herr Birne noch verkaufen 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69090" y="4360734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_</a:t>
            </a:r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05182" y="1225462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Die Äpfel verlieren Gewicht: Rechenbaum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5182" y="1587764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05182" y="1950066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37219" y="3703563"/>
            <a:ext cx="726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90 kg 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3492559" y="3707574"/>
            <a:ext cx="952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 kg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2844256" y="5038625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05182" y="2312368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(Gl).        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7877482" y="2349406"/>
            <a:ext cx="309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90 kg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12 kg =           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90 kg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12 kg = 78 kg;              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7877482" y="3113769"/>
            <a:ext cx="369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90 kg </a:t>
            </a:r>
            <a:r>
              <a:rPr lang="de-DE" dirty="0" smtClean="0"/>
              <a:t>- </a:t>
            </a:r>
            <a:r>
              <a:rPr lang="de-DE" dirty="0" smtClean="0"/>
              <a:t>12 kg = x; x = 78 kg;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2494290" y="518601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9793320" y="2476363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905182" y="2674669"/>
            <a:ext cx="697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C00000"/>
                </a:solidFill>
              </a:rPr>
              <a:t>Umkehraufgabe </a:t>
            </a:r>
            <a:r>
              <a:rPr lang="de-DE" sz="1600" dirty="0" smtClean="0"/>
              <a:t>oder</a:t>
            </a:r>
            <a:r>
              <a:rPr lang="de-DE" sz="1600" dirty="0" smtClean="0">
                <a:solidFill>
                  <a:srgbClr val="C00000"/>
                </a:solidFill>
              </a:rPr>
              <a:t> Tauschaufgabe </a:t>
            </a:r>
            <a:r>
              <a:rPr lang="de-DE" sz="1600" dirty="0" smtClean="0"/>
              <a:t>sind nicht notwendig.</a:t>
            </a:r>
            <a:endParaRPr lang="de-DE" sz="1600" dirty="0"/>
          </a:p>
        </p:txBody>
      </p:sp>
      <p:sp>
        <p:nvSpPr>
          <p:cNvPr id="42" name="Textfeld 41"/>
          <p:cNvSpPr txBox="1"/>
          <p:nvPr/>
        </p:nvSpPr>
        <p:spPr>
          <a:xfrm>
            <a:off x="905182" y="5857976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die Antwort.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905182" y="6196530"/>
            <a:ext cx="4826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Herr Birne kann noch 78 kg Äpfel verkaufen.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Microsoft Macintosh PowerPoint</Application>
  <PresentationFormat>Benutzerdefiniert</PresentationFormat>
  <Paragraphs>23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Obstbauer Birne lagert 90 kg Äpfel ein. Bis zum Verkauf verlieren die Äpfel 12 kg Gewicht. Wie viele kg Äpfel kann Herr Birne noch verkaufen?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28</cp:revision>
  <dcterms:created xsi:type="dcterms:W3CDTF">2015-07-06T16:22:22Z</dcterms:created>
  <dcterms:modified xsi:type="dcterms:W3CDTF">2016-02-22T16:02:09Z</dcterms:modified>
</cp:coreProperties>
</file>